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>
        <p:scale>
          <a:sx n="122" d="100"/>
          <a:sy n="122" d="100"/>
        </p:scale>
        <p:origin x="-12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2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933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4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7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3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9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84FA-9895-408C-8B3B-BB66F6BE7E26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BF9E-B265-470F-A2F5-E17226015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52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81538"/>
            <a:ext cx="9448800" cy="4314093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 smtClean="0"/>
              <a:t>The </a:t>
            </a:r>
            <a:r>
              <a:rPr lang="en-US" sz="7200" b="1" dirty="0"/>
              <a:t>Life of Jacob</a:t>
            </a:r>
            <a:br>
              <a:rPr lang="en-US" sz="7200" b="1" dirty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/>
              <a:t>Finding my identity in Christ</a:t>
            </a:r>
            <a:br>
              <a:rPr lang="en-US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08514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54063"/>
            <a:ext cx="12094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Connect verse for the week.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536" y="1609725"/>
            <a:ext cx="11980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aseline="30000" dirty="0"/>
              <a:t> 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0800" y="1609725"/>
            <a:ext cx="937846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800" b="1" dirty="0">
                <a:latin typeface="Times New Roman"/>
                <a:ea typeface="Calibri"/>
                <a:cs typeface="Times New Roman"/>
              </a:rPr>
              <a:t>Luke 9:25 What good is it for someone to gain the whole world, and yet lose or forfeit their very self</a:t>
            </a:r>
            <a:endParaRPr lang="en-US" sz="4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02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81026"/>
            <a:ext cx="12192000" cy="5698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 smtClean="0">
                <a:latin typeface="Times New Roman"/>
                <a:ea typeface="Times New Roman"/>
                <a:cs typeface="Times New Roman"/>
              </a:rPr>
              <a:t>It’s </a:t>
            </a: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not a ME FIRST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000" b="1" kern="1400" dirty="0">
                <a:latin typeface="Times New Roman"/>
                <a:ea typeface="Times New Roman"/>
                <a:cs typeface="Times New Roman"/>
              </a:rPr>
              <a:t>	Genesis 25:24-26 When the time came for her to give birth, there were twin boys in her womb.  The first to come out was red, and his whole body was like a hairy garment; so they named him Esau. After this, his brother came out, with his hand grasping Esau’s heel; so he was named Jacob</a:t>
            </a:r>
          </a:p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endParaRPr lang="en-US" sz="4000" b="1" kern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073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9" y="200025"/>
            <a:ext cx="10791825" cy="3144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Pretenders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will PAY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Genesis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27 – Ran for twenty Years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Matthew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25 – Sheep and Goats </a:t>
            </a:r>
          </a:p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endParaRPr lang="en-US" sz="4400" b="1" kern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811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5324" y="971550"/>
            <a:ext cx="10982325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Change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is a BATTLE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Genesis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32:28 Then the man said, “Your name will no longer be Jacob, but Israel, because you have struggled with God and with humans and have overcome</a:t>
            </a: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en-US" sz="4400" b="1" kern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619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3292"/>
            <a:ext cx="11582400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4400" b="1" kern="1400" dirty="0" smtClean="0">
                <a:latin typeface="Times New Roman"/>
                <a:ea typeface="Times New Roman"/>
                <a:cs typeface="Times New Roman"/>
              </a:rPr>
              <a:t>Your </a:t>
            </a:r>
            <a:r>
              <a:rPr lang="en-US" sz="4400" b="1" kern="1400" dirty="0">
                <a:latin typeface="Times New Roman"/>
                <a:ea typeface="Times New Roman"/>
                <a:cs typeface="Times New Roman"/>
              </a:rPr>
              <a:t>new identity is in CHRIST/GOD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3600" b="1" kern="1400" dirty="0" smtClean="0">
                <a:latin typeface="Times New Roman"/>
                <a:ea typeface="Times New Roman"/>
                <a:cs typeface="Times New Roman"/>
              </a:rPr>
              <a:t>Exodus </a:t>
            </a:r>
            <a:r>
              <a:rPr lang="en-US" sz="3600" b="1" kern="1400" dirty="0">
                <a:latin typeface="Times New Roman"/>
                <a:ea typeface="Times New Roman"/>
                <a:cs typeface="Times New Roman"/>
              </a:rPr>
              <a:t>3:15 God also said to Moses, “Say to the Israelites, ‘The Lord,[d] the God of </a:t>
            </a:r>
            <a:r>
              <a:rPr lang="en-US" sz="3600" b="1" kern="1400">
                <a:latin typeface="Times New Roman"/>
                <a:ea typeface="Times New Roman"/>
                <a:cs typeface="Times New Roman"/>
              </a:rPr>
              <a:t>your </a:t>
            </a:r>
            <a:r>
              <a:rPr lang="en-US" sz="3600" b="1" kern="1400" smtClean="0">
                <a:latin typeface="Times New Roman"/>
                <a:ea typeface="Times New Roman"/>
                <a:cs typeface="Times New Roman"/>
              </a:rPr>
              <a:t>fathers the </a:t>
            </a:r>
            <a:r>
              <a:rPr lang="en-US" sz="3600" b="1" kern="1400" dirty="0">
                <a:latin typeface="Times New Roman"/>
                <a:ea typeface="Times New Roman"/>
                <a:cs typeface="Times New Roman"/>
              </a:rPr>
              <a:t>God of Abraham, the God of Isaac and the God of Jacob, has sent me to you.</a:t>
            </a:r>
          </a:p>
          <a:p>
            <a:pPr marL="800100" lvl="1" indent="-342900" hangingPunct="0">
              <a:lnSpc>
                <a:spcPct val="115000"/>
              </a:lnSpc>
              <a:buFont typeface="Symbol"/>
              <a:buChar char=""/>
              <a:tabLst>
                <a:tab pos="457200" algn="l"/>
              </a:tabLst>
            </a:pPr>
            <a:r>
              <a:rPr lang="en-US" sz="3600" b="1" kern="1400" dirty="0" smtClean="0">
                <a:latin typeface="Times New Roman"/>
                <a:ea typeface="Times New Roman"/>
                <a:cs typeface="Times New Roman"/>
              </a:rPr>
              <a:t>II </a:t>
            </a:r>
            <a:r>
              <a:rPr lang="en-US" sz="3600" b="1" kern="1400" dirty="0">
                <a:latin typeface="Times New Roman"/>
                <a:ea typeface="Times New Roman"/>
                <a:cs typeface="Times New Roman"/>
              </a:rPr>
              <a:t>Corinthians 5:17 Therefore, if anyone is in Christ, the new creation has </a:t>
            </a:r>
            <a:r>
              <a:rPr lang="en-US" sz="3600" b="1" kern="1400" dirty="0" err="1" smtClean="0">
                <a:latin typeface="Times New Roman"/>
                <a:ea typeface="Times New Roman"/>
                <a:cs typeface="Times New Roman"/>
              </a:rPr>
              <a:t>come:The</a:t>
            </a:r>
            <a:r>
              <a:rPr lang="en-US" sz="3600" b="1" kern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600" b="1" kern="1400" dirty="0">
                <a:latin typeface="Times New Roman"/>
                <a:ea typeface="Times New Roman"/>
                <a:cs typeface="Times New Roman"/>
              </a:rPr>
              <a:t>old has gone, the new is here!</a:t>
            </a:r>
            <a:endParaRPr lang="en-US" sz="3600" b="1" kern="14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06665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26</TotalTime>
  <Words>162</Words>
  <Application>Microsoft Office PowerPoint</Application>
  <PresentationFormat>Custom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Vapor Trail</vt:lpstr>
      <vt:lpstr>    The Life of Jacob  Finding my identity in Christ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</dc:title>
  <dc:creator>admin</dc:creator>
  <cp:lastModifiedBy>mark</cp:lastModifiedBy>
  <cp:revision>4</cp:revision>
  <dcterms:created xsi:type="dcterms:W3CDTF">2016-05-15T02:38:29Z</dcterms:created>
  <dcterms:modified xsi:type="dcterms:W3CDTF">2016-06-04T23:51:54Z</dcterms:modified>
</cp:coreProperties>
</file>