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9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9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B984-B653-4FCF-9353-D39DAF8D929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9559" y="2209800"/>
            <a:ext cx="65848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Ecclesiastes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1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077199" cy="304698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Chasing the Wind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7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Five Senses: Eccl. 1:2-8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Taste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Touch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Seeing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Hearing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Smell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Five favorite things: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Wealth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Power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F</a:t>
            </a:r>
            <a:r>
              <a:rPr lang="en-US" sz="4800" dirty="0" smtClean="0">
                <a:latin typeface="Arial Black" panose="020B0A04020102020204" pitchFamily="34" charset="0"/>
              </a:rPr>
              <a:t>riends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Arial Black" panose="020B0A04020102020204" pitchFamily="34" charset="0"/>
              </a:rPr>
              <a:t>Pleasure</a:t>
            </a:r>
          </a:p>
        </p:txBody>
      </p:sp>
    </p:spTree>
    <p:extLst>
      <p:ext uri="{BB962C8B-B14F-4D97-AF65-F5344CB8AC3E}">
        <p14:creationId xmlns:p14="http://schemas.microsoft.com/office/powerpoint/2010/main" val="378022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2964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        When all else fails, </a:t>
            </a:r>
          </a:p>
          <a:p>
            <a:endParaRPr lang="en-US" sz="5400" dirty="0" smtClean="0">
              <a:latin typeface="Arial Black" panose="020B0A04020102020204" pitchFamily="34" charset="0"/>
            </a:endParaRPr>
          </a:p>
          <a:p>
            <a:r>
              <a:rPr lang="en-US" sz="5400" dirty="0" smtClean="0">
                <a:latin typeface="Arial Black" panose="020B0A04020102020204" pitchFamily="34" charset="0"/>
              </a:rPr>
              <a:t>We stop looking under the sun to the </a:t>
            </a:r>
            <a:r>
              <a:rPr lang="en-US" sz="8000" dirty="0" smtClean="0">
                <a:latin typeface="Arial Black" panose="020B0A04020102020204" pitchFamily="34" charset="0"/>
              </a:rPr>
              <a:t>Son</a:t>
            </a:r>
          </a:p>
          <a:p>
            <a:endParaRPr lang="en-US" sz="5400" dirty="0" smtClean="0">
              <a:latin typeface="Arial Black" panose="020B0A04020102020204" pitchFamily="34" charset="0"/>
            </a:endParaRPr>
          </a:p>
          <a:p>
            <a:r>
              <a:rPr lang="en-US" sz="5400" dirty="0" smtClean="0">
                <a:latin typeface="Arial Black" panose="020B0A04020102020204" pitchFamily="34" charset="0"/>
              </a:rPr>
              <a:t>We begin to develop our sixth sense: </a:t>
            </a:r>
            <a:r>
              <a:rPr lang="en-US" sz="7200" dirty="0" smtClean="0">
                <a:latin typeface="Arial Black" panose="020B0A04020102020204" pitchFamily="34" charset="0"/>
              </a:rPr>
              <a:t>Faith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0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latin typeface="Arial Black" panose="020B0A04020102020204" pitchFamily="34" charset="0"/>
              </a:rPr>
              <a:t>Søren</a:t>
            </a:r>
            <a:r>
              <a:rPr lang="en-US" sz="4800" dirty="0" smtClean="0">
                <a:latin typeface="Arial Black" panose="020B0A04020102020204" pitchFamily="34" charset="0"/>
              </a:rPr>
              <a:t> Kierkegaard said,</a:t>
            </a:r>
          </a:p>
          <a:p>
            <a:endParaRPr lang="en-US" sz="4800" dirty="0">
              <a:latin typeface="Arial Black" panose="020B0A04020102020204" pitchFamily="34" charset="0"/>
            </a:endParaRPr>
          </a:p>
          <a:p>
            <a:r>
              <a:rPr lang="en-US" sz="4800" dirty="0" smtClean="0">
                <a:latin typeface="Arial Black" panose="020B0A04020102020204" pitchFamily="34" charset="0"/>
              </a:rPr>
              <a:t> </a:t>
            </a:r>
            <a:r>
              <a:rPr lang="en-US" sz="6000" dirty="0" smtClean="0">
                <a:latin typeface="Arial Black" panose="020B0A04020102020204" pitchFamily="34" charset="0"/>
              </a:rPr>
              <a:t>“Sin is building your self- worth on anything other than God.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9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199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So the Scriptures tell us that Christ comes, in John 10:10, “I came that they may have life and have it abundantly.” 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He’s basically saying this, “You’re living and you’re breathing, but you’re not alive. You’re just existing. In Me, there’s life. You’re existing, but you’re not living. I have come so that you might have life, what you were created for.” Now all of a sudden, these things do have meaning. 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7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5</cp:revision>
  <dcterms:created xsi:type="dcterms:W3CDTF">2016-07-08T16:28:44Z</dcterms:created>
  <dcterms:modified xsi:type="dcterms:W3CDTF">2016-07-08T17:29:12Z</dcterms:modified>
</cp:coreProperties>
</file>