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9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9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7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B984-B653-4FCF-9353-D39DAF8D929D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9559" y="2209800"/>
            <a:ext cx="65848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Ecclesiastes</a:t>
            </a: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17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077199" cy="304698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Chasing the Wind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079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What </a:t>
            </a:r>
            <a:r>
              <a:rPr lang="en-US" sz="4800" dirty="0">
                <a:latin typeface="Arial Black" panose="020B0A04020102020204" pitchFamily="34" charset="0"/>
              </a:rPr>
              <a:t>wind are you chasing ? </a:t>
            </a:r>
            <a:endParaRPr lang="en-US" sz="4800" dirty="0" smtClean="0">
              <a:latin typeface="Arial Black" panose="020B0A04020102020204" pitchFamily="34" charset="0"/>
            </a:endParaRPr>
          </a:p>
          <a:p>
            <a:endParaRPr lang="en-US" sz="4800" dirty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•	Pleasure  Eccl 2:1-2 </a:t>
            </a:r>
            <a:r>
              <a:rPr lang="en-US" sz="4800" dirty="0" smtClean="0">
                <a:latin typeface="Arial Black" panose="020B0A04020102020204" pitchFamily="34" charset="0"/>
              </a:rPr>
              <a:t> </a:t>
            </a:r>
            <a:endParaRPr lang="en-US" sz="4800" dirty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•	Mind altering things  Eccl 2:3</a:t>
            </a:r>
          </a:p>
          <a:p>
            <a:endParaRPr lang="en-US" sz="48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219200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Things </a:t>
            </a:r>
            <a:r>
              <a:rPr lang="en-US" sz="4000" dirty="0">
                <a:latin typeface="Arial Black" panose="020B0A04020102020204" pitchFamily="34" charset="0"/>
              </a:rPr>
              <a:t>of the world Eccl 2:4-11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Homes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Food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People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Animals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Money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Great Name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o	Work</a:t>
            </a:r>
          </a:p>
        </p:txBody>
      </p:sp>
    </p:spTree>
    <p:extLst>
      <p:ext uri="{BB962C8B-B14F-4D97-AF65-F5344CB8AC3E}">
        <p14:creationId xmlns:p14="http://schemas.microsoft.com/office/powerpoint/2010/main" val="378022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723" y="1600200"/>
            <a:ext cx="9296400" cy="987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dirty="0">
                <a:latin typeface="Arial Black" panose="020B0A04020102020204" pitchFamily="34" charset="0"/>
                <a:ea typeface="Times New Roman"/>
                <a:cs typeface="Times New Roman"/>
              </a:rPr>
              <a:t>Wisdom </a:t>
            </a:r>
            <a:r>
              <a:rPr lang="en-US" sz="5400" dirty="0" smtClean="0">
                <a:latin typeface="Arial Black" panose="020B0A04020102020204" pitchFamily="34" charset="0"/>
                <a:ea typeface="Times New Roman"/>
                <a:cs typeface="Times New Roman"/>
              </a:rPr>
              <a:t>    Eccl. 2:12-7</a:t>
            </a:r>
            <a:endParaRPr lang="en-US" sz="4400" dirty="0">
              <a:latin typeface="Arial Black" panose="020B0A04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330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71600"/>
            <a:ext cx="8839200" cy="494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dirty="0" smtClean="0">
                <a:latin typeface="Arial Black" panose="020B0A04020102020204" pitchFamily="34" charset="0"/>
                <a:ea typeface="Times New Roman"/>
                <a:cs typeface="Times New Roman"/>
              </a:rPr>
              <a:t>The </a:t>
            </a:r>
            <a:r>
              <a:rPr lang="en-US" sz="5400" dirty="0">
                <a:latin typeface="Arial Black" panose="020B0A04020102020204" pitchFamily="34" charset="0"/>
                <a:ea typeface="Times New Roman"/>
                <a:cs typeface="Times New Roman"/>
              </a:rPr>
              <a:t>Conclusion</a:t>
            </a:r>
          </a:p>
          <a:p>
            <a:pPr algn="ctr">
              <a:lnSpc>
                <a:spcPct val="115000"/>
              </a:lnSpc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en-US" sz="1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4000" dirty="0">
                <a:latin typeface="Arial Black" panose="020B0A04020102020204" pitchFamily="34" charset="0"/>
                <a:ea typeface="Times New Roman"/>
                <a:cs typeface="Times New Roman"/>
              </a:rPr>
              <a:t>Ecclesiastes 2:25</a:t>
            </a:r>
          </a:p>
          <a:p>
            <a:pPr algn="ctr">
              <a:lnSpc>
                <a:spcPct val="115000"/>
              </a:lnSpc>
            </a:pPr>
            <a:r>
              <a:rPr lang="en-US" sz="4000" dirty="0">
                <a:latin typeface="Arial Black" panose="020B0A04020102020204" pitchFamily="34" charset="0"/>
                <a:ea typeface="Times New Roman"/>
                <a:cs typeface="Times New Roman"/>
              </a:rPr>
              <a:t>For who can eat or enjoy anything apart from him?  God gives wisdom, knowledge, and joy to those who please him.</a:t>
            </a:r>
          </a:p>
        </p:txBody>
      </p:sp>
    </p:spTree>
    <p:extLst>
      <p:ext uri="{BB962C8B-B14F-4D97-AF65-F5344CB8AC3E}">
        <p14:creationId xmlns:p14="http://schemas.microsoft.com/office/powerpoint/2010/main" val="107177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6</cp:revision>
  <dcterms:created xsi:type="dcterms:W3CDTF">2016-07-08T16:28:44Z</dcterms:created>
  <dcterms:modified xsi:type="dcterms:W3CDTF">2016-07-16T23:21:02Z</dcterms:modified>
</cp:coreProperties>
</file>