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74" autoAdjust="0"/>
  </p:normalViewPr>
  <p:slideViewPr>
    <p:cSldViewPr>
      <p:cViewPr varScale="1">
        <p:scale>
          <a:sx n="73" d="100"/>
          <a:sy n="73" d="100"/>
        </p:scale>
        <p:origin x="129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E3B984-B653-4FCF-9353-D39DAF8D929D}" type="datetimeFigureOut">
              <a:rPr lang="en-US" smtClean="0"/>
              <a:t>8/7/2016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46893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E3B984-B653-4FCF-9353-D39DAF8D929D}" type="datetimeFigureOut">
              <a:rPr lang="en-US" smtClean="0"/>
              <a:t>8/7/2016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637895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E3B984-B653-4FCF-9353-D39DAF8D929D}" type="datetimeFigureOut">
              <a:rPr lang="en-US" smtClean="0"/>
              <a:t>8/7/2016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138497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E3B984-B653-4FCF-9353-D39DAF8D929D}" type="datetimeFigureOut">
              <a:rPr lang="en-US" smtClean="0"/>
              <a:t>8/7/2016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294929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E3B984-B653-4FCF-9353-D39DAF8D929D}" type="datetimeFigureOut">
              <a:rPr lang="en-US" smtClean="0"/>
              <a:t>8/7/2016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284573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E3B984-B653-4FCF-9353-D39DAF8D929D}" type="datetimeFigureOut">
              <a:rPr lang="en-US" smtClean="0"/>
              <a:t>8/7/2016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170164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E3B984-B653-4FCF-9353-D39DAF8D929D}" type="datetimeFigureOut">
              <a:rPr lang="en-US" smtClean="0"/>
              <a:t>8/7/2016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101285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E3B984-B653-4FCF-9353-D39DAF8D929D}" type="datetimeFigureOut">
              <a:rPr lang="en-US" smtClean="0"/>
              <a:t>8/7/2016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393279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B984-B653-4FCF-9353-D39DAF8D929D}" type="datetimeFigureOut">
              <a:rPr lang="en-US" smtClean="0"/>
              <a:t>8/7/2016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59795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E3B984-B653-4FCF-9353-D39DAF8D929D}" type="datetimeFigureOut">
              <a:rPr lang="en-US" smtClean="0"/>
              <a:t>8/7/2016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2638771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E3B984-B653-4FCF-9353-D39DAF8D929D}" type="datetimeFigureOut">
              <a:rPr lang="en-US" smtClean="0"/>
              <a:t>8/7/2016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3DEA6-D2AC-4E84-969F-522E5B5186AA}" type="slidenum">
              <a:rPr lang="en-US" smtClean="0"/>
              <a:t>‹#›</a:t>
            </a:fld>
            <a:endParaRPr lang="en-US"/>
          </a:p>
        </p:txBody>
      </p:sp>
    </p:spTree>
    <p:extLst>
      <p:ext uri="{BB962C8B-B14F-4D97-AF65-F5344CB8AC3E}">
        <p14:creationId xmlns:p14="http://schemas.microsoft.com/office/powerpoint/2010/main" val="2806820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3B984-B653-4FCF-9353-D39DAF8D929D}" type="datetimeFigureOut">
              <a:rPr lang="en-US" smtClean="0"/>
              <a:t>8/7/2016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3DEA6-D2AC-4E84-969F-522E5B5186AA}" type="slidenum">
              <a:rPr lang="en-US" smtClean="0"/>
              <a:t>‹#›</a:t>
            </a:fld>
            <a:endParaRPr lang="en-US"/>
          </a:p>
        </p:txBody>
      </p:sp>
    </p:spTree>
    <p:extLst>
      <p:ext uri="{BB962C8B-B14F-4D97-AF65-F5344CB8AC3E}">
        <p14:creationId xmlns:p14="http://schemas.microsoft.com/office/powerpoint/2010/main" val="3838679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9559" y="2209800"/>
            <a:ext cx="6584881" cy="2400657"/>
          </a:xfrm>
          <a:prstGeom prst="rect">
            <a:avLst/>
          </a:prstGeom>
          <a:noFill/>
        </p:spPr>
        <p:txBody>
          <a:bodyPr wrap="none" lIns="91440" tIns="45720" rIns="91440" bIns="45720">
            <a:spAutoFit/>
          </a:bodyPr>
          <a:lstStyle/>
          <a:p>
            <a:pPr algn="ctr"/>
            <a:r>
              <a:rPr lang="en-US" sz="9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Ecclesiastes</a:t>
            </a:r>
          </a:p>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553171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76400"/>
            <a:ext cx="8077199" cy="3046988"/>
          </a:xfrm>
          <a:prstGeom prst="rect">
            <a:avLst/>
          </a:prstGeom>
          <a:noFill/>
          <a:scene3d>
            <a:camera prst="isometricRightUp"/>
            <a:lightRig rig="threePt" dir="t"/>
          </a:scene3d>
        </p:spPr>
        <p:txBody>
          <a:bodyPr wrap="square" lIns="91440" tIns="45720" rIns="91440" bIns="45720">
            <a:spAutoFit/>
          </a:bodyPr>
          <a:lstStyle/>
          <a:p>
            <a:pPr algn="ctr"/>
            <a:r>
              <a:rPr 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Chasing the Wind</a:t>
            </a:r>
          </a:p>
        </p:txBody>
      </p:sp>
    </p:spTree>
    <p:extLst>
      <p:ext uri="{BB962C8B-B14F-4D97-AF65-F5344CB8AC3E}">
        <p14:creationId xmlns:p14="http://schemas.microsoft.com/office/powerpoint/2010/main" val="363079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05000"/>
            <a:ext cx="9144000" cy="4305025"/>
          </a:xfrm>
          <a:prstGeom prst="rect">
            <a:avLst/>
          </a:prstGeom>
        </p:spPr>
        <p:txBody>
          <a:bodyPr wrap="square">
            <a:spAutoFit/>
          </a:bodyPr>
          <a:lstStyle/>
          <a:p>
            <a:pPr algn="ctr">
              <a:lnSpc>
                <a:spcPct val="115000"/>
              </a:lnSpc>
            </a:pPr>
            <a:r>
              <a:rPr lang="en-US" sz="6000" b="1" spc="300" dirty="0">
                <a:ln w="11430" cap="flat" cmpd="sng" algn="ctr">
                  <a:solidFill>
                    <a:srgbClr val="F4F6F9"/>
                  </a:solidFill>
                  <a:prstDash val="solid"/>
                  <a:miter lim="100000"/>
                </a:ln>
                <a:effectLst>
                  <a:glow rad="45466">
                    <a:schemeClr val="accent1">
                      <a:satMod val="220000"/>
                      <a:alpha val="35000"/>
                    </a:schemeClr>
                  </a:glow>
                </a:effectLst>
                <a:latin typeface="Aharoni" panose="02010803020104030203" pitchFamily="2" charset="-79"/>
                <a:ea typeface="Times New Roman"/>
                <a:cs typeface="Aharoni" panose="02010803020104030203" pitchFamily="2" charset="-79"/>
              </a:rPr>
              <a:t>Eccl 5</a:t>
            </a:r>
          </a:p>
          <a:p>
            <a:pPr algn="ctr">
              <a:lnSpc>
                <a:spcPct val="115000"/>
              </a:lnSpc>
            </a:pPr>
            <a:endParaRPr lang="en-US" sz="6000" dirty="0">
              <a:latin typeface="Aharoni" panose="02010803020104030203" pitchFamily="2" charset="-79"/>
              <a:ea typeface="Times New Roman"/>
              <a:cs typeface="Aharoni" panose="02010803020104030203" pitchFamily="2" charset="-79"/>
            </a:endParaRPr>
          </a:p>
          <a:p>
            <a:pPr marL="457200" marR="0" algn="ctr">
              <a:lnSpc>
                <a:spcPct val="115000"/>
              </a:lnSpc>
              <a:spcBef>
                <a:spcPts val="0"/>
              </a:spcBef>
              <a:spcAft>
                <a:spcPts val="0"/>
              </a:spcAft>
            </a:pPr>
            <a:r>
              <a:rPr lang="en-US" sz="6000" b="1" spc="300" dirty="0">
                <a:ln w="11430" cap="flat" cmpd="sng" algn="ctr">
                  <a:solidFill>
                    <a:srgbClr val="F4F6F9"/>
                  </a:solidFill>
                  <a:prstDash val="solid"/>
                  <a:miter lim="100000"/>
                </a:ln>
                <a:effectLst>
                  <a:glow rad="45466">
                    <a:schemeClr val="accent1">
                      <a:satMod val="220000"/>
                      <a:alpha val="35000"/>
                    </a:schemeClr>
                  </a:glow>
                </a:effectLst>
                <a:latin typeface="Aharoni" panose="02010803020104030203" pitchFamily="2" charset="-79"/>
                <a:ea typeface="Times New Roman"/>
                <a:cs typeface="Aharoni" panose="02010803020104030203" pitchFamily="2" charset="-79"/>
              </a:rPr>
              <a:t> Meaningless Worship</a:t>
            </a:r>
            <a:endParaRPr lang="en-US" sz="6000" dirty="0">
              <a:latin typeface="Aharoni" panose="02010803020104030203" pitchFamily="2" charset="-79"/>
              <a:ea typeface="Times New Roman"/>
              <a:cs typeface="Aharoni" panose="02010803020104030203" pitchFamily="2" charset="-79"/>
            </a:endParaRPr>
          </a:p>
        </p:txBody>
      </p:sp>
    </p:spTree>
    <p:extLst>
      <p:ext uri="{BB962C8B-B14F-4D97-AF65-F5344CB8AC3E}">
        <p14:creationId xmlns:p14="http://schemas.microsoft.com/office/powerpoint/2010/main" val="8590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 y="762000"/>
            <a:ext cx="9130937" cy="6740307"/>
          </a:xfrm>
          <a:prstGeom prst="rect">
            <a:avLst/>
          </a:prstGeom>
        </p:spPr>
        <p:txBody>
          <a:bodyPr wrap="square">
            <a:spAutoFit/>
          </a:bodyPr>
          <a:lstStyle/>
          <a:p>
            <a:r>
              <a:rPr lang="en-US" sz="2400" dirty="0">
                <a:latin typeface="Arial Black" panose="020B0A04020102020204" pitchFamily="34" charset="0"/>
              </a:rPr>
              <a:t>“As you enter the house of God, keep your ears open and your mouth shut. It is evil to make mindless offerings to God. Don’t make rash promises, and don’t be hasty in bringing matters before God. After all, God is in heaven, and you are here on earth. So let your words be few. Too much activity gives you restless dreams; too many words make you a fool. When you make a promise to God, don’t delay in following through, for God takes no pleasure in fools. Keep all the promises you make to him. It is better to say nothing than to make a promise and not keep it. Don’t let your mouth make you sin. And don’t defend yourself by telling the Temple messenger that the promise you made was a mistake. That would make God angry, and he might wipe out everything you have achieved. Talk is cheap, like daydreams and other useless activities. Fear God instead.”</a:t>
            </a:r>
          </a:p>
          <a:p>
            <a:r>
              <a:rPr lang="en-US" sz="2400" dirty="0">
                <a:latin typeface="Arial Black" panose="020B0A04020102020204" pitchFamily="34" charset="0"/>
              </a:rPr>
              <a:t>‭‭Ecclesiastes‬ ‭5:1-7‬ ‭NLT‬‬‬‬‬‬‬‬‬‬</a:t>
            </a:r>
          </a:p>
        </p:txBody>
      </p:sp>
    </p:spTree>
    <p:extLst>
      <p:ext uri="{BB962C8B-B14F-4D97-AF65-F5344CB8AC3E}">
        <p14:creationId xmlns:p14="http://schemas.microsoft.com/office/powerpoint/2010/main" val="1129010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9200"/>
            <a:ext cx="9141069" cy="5259901"/>
          </a:xfrm>
          <a:prstGeom prst="rect">
            <a:avLst/>
          </a:prstGeom>
        </p:spPr>
        <p:txBody>
          <a:bodyPr wrap="square">
            <a:spAutoFit/>
          </a:bodyPr>
          <a:lstStyle/>
          <a:p>
            <a:pPr marL="342900" lvl="0"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Meaningless worship is</a:t>
            </a:r>
          </a:p>
          <a:p>
            <a:pPr marL="342900" lvl="0"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 	</a:t>
            </a:r>
            <a:r>
              <a:rPr lang="en-US" sz="4400" dirty="0">
                <a:solidFill>
                  <a:srgbClr val="FF0000"/>
                </a:solidFill>
                <a:latin typeface="Arial Black" panose="020B0A04020102020204" pitchFamily="34" charset="0"/>
                <a:ea typeface="Times New Roman"/>
                <a:cs typeface="Times New Roman"/>
              </a:rPr>
              <a:t>Not Listening</a:t>
            </a:r>
          </a:p>
          <a:p>
            <a:pPr marL="1257300" lvl="2"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OPEN YOUR EARS</a:t>
            </a:r>
          </a:p>
          <a:p>
            <a:pPr marL="342900" lvl="0"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 	</a:t>
            </a:r>
            <a:r>
              <a:rPr lang="en-US" sz="4800" dirty="0">
                <a:solidFill>
                  <a:srgbClr val="FF0000"/>
                </a:solidFill>
                <a:latin typeface="Arial Black" panose="020B0A04020102020204" pitchFamily="34" charset="0"/>
                <a:ea typeface="Times New Roman"/>
                <a:cs typeface="Times New Roman"/>
              </a:rPr>
              <a:t>Words without Action</a:t>
            </a:r>
          </a:p>
          <a:p>
            <a:pPr marL="1257300" lvl="2"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MINDLESS OFFERINGS</a:t>
            </a:r>
          </a:p>
          <a:p>
            <a:pPr marL="1257300" lvl="2"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MANY WORDS MAKE YOU A FOOL</a:t>
            </a:r>
          </a:p>
        </p:txBody>
      </p:sp>
    </p:spTree>
    <p:extLst>
      <p:ext uri="{BB962C8B-B14F-4D97-AF65-F5344CB8AC3E}">
        <p14:creationId xmlns:p14="http://schemas.microsoft.com/office/powerpoint/2010/main" val="3140878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312267"/>
            <a:ext cx="8991600" cy="3702552"/>
          </a:xfrm>
          <a:prstGeom prst="rect">
            <a:avLst/>
          </a:prstGeom>
        </p:spPr>
        <p:txBody>
          <a:bodyPr wrap="square">
            <a:spAutoFit/>
          </a:bodyPr>
          <a:lstStyle/>
          <a:p>
            <a:pPr marL="342900" lvl="0" indent="-342900">
              <a:lnSpc>
                <a:spcPct val="115000"/>
              </a:lnSpc>
              <a:buFont typeface="Symbol"/>
              <a:buChar char=""/>
            </a:pPr>
            <a:r>
              <a:rPr lang="en-US" sz="2800" dirty="0">
                <a:solidFill>
                  <a:prstClr val="black"/>
                </a:solidFill>
                <a:latin typeface="Arial Black" panose="020B0A04020102020204" pitchFamily="34" charset="0"/>
                <a:ea typeface="Times New Roman"/>
                <a:cs typeface="Times New Roman"/>
              </a:rPr>
              <a:t> </a:t>
            </a:r>
            <a:r>
              <a:rPr lang="en-US" sz="4400" dirty="0">
                <a:solidFill>
                  <a:srgbClr val="FF0000"/>
                </a:solidFill>
                <a:latin typeface="Arial Black" panose="020B0A04020102020204" pitchFamily="34" charset="0"/>
                <a:ea typeface="Times New Roman"/>
                <a:cs typeface="Times New Roman"/>
              </a:rPr>
              <a:t>Promises without Results</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RASH PROMISES</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DELAY</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RESTLESS DREAMS</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FOOL</a:t>
            </a:r>
          </a:p>
        </p:txBody>
      </p:sp>
    </p:spTree>
    <p:extLst>
      <p:ext uri="{BB962C8B-B14F-4D97-AF65-F5344CB8AC3E}">
        <p14:creationId xmlns:p14="http://schemas.microsoft.com/office/powerpoint/2010/main" val="3761961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47800"/>
            <a:ext cx="8763000" cy="3171637"/>
          </a:xfrm>
          <a:prstGeom prst="rect">
            <a:avLst/>
          </a:prstGeom>
        </p:spPr>
        <p:txBody>
          <a:bodyPr wrap="square">
            <a:spAutoFit/>
          </a:bodyPr>
          <a:lstStyle/>
          <a:p>
            <a:pPr marL="342900" lvl="0" indent="-342900">
              <a:lnSpc>
                <a:spcPct val="115000"/>
              </a:lnSpc>
              <a:buFont typeface="Symbol"/>
              <a:buChar char=""/>
            </a:pPr>
            <a:r>
              <a:rPr lang="en-US" sz="5400" dirty="0">
                <a:solidFill>
                  <a:srgbClr val="FF0000"/>
                </a:solidFill>
                <a:latin typeface="Arial Black" panose="020B0A04020102020204" pitchFamily="34" charset="0"/>
                <a:ea typeface="Times New Roman"/>
                <a:cs typeface="Times New Roman"/>
              </a:rPr>
              <a:t> Excuses</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MADE A MISTAKE</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USELESS</a:t>
            </a:r>
          </a:p>
          <a:p>
            <a:pPr marL="800100" lvl="1" indent="-342900">
              <a:lnSpc>
                <a:spcPct val="115000"/>
              </a:lnSpc>
              <a:buFont typeface="Symbol"/>
              <a:buChar char=""/>
            </a:pPr>
            <a:r>
              <a:rPr lang="en-US" sz="4000" dirty="0">
                <a:solidFill>
                  <a:prstClr val="black"/>
                </a:solidFill>
                <a:latin typeface="Arial Black" panose="020B0A04020102020204" pitchFamily="34" charset="0"/>
                <a:ea typeface="Times New Roman"/>
                <a:cs typeface="Times New Roman"/>
              </a:rPr>
              <a:t>CHEAP TALK</a:t>
            </a:r>
          </a:p>
        </p:txBody>
      </p:sp>
    </p:spTree>
    <p:extLst>
      <p:ext uri="{BB962C8B-B14F-4D97-AF65-F5344CB8AC3E}">
        <p14:creationId xmlns:p14="http://schemas.microsoft.com/office/powerpoint/2010/main" val="284364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752601"/>
            <a:ext cx="9296400" cy="4247317"/>
          </a:xfrm>
          <a:prstGeom prst="rect">
            <a:avLst/>
          </a:prstGeom>
        </p:spPr>
        <p:txBody>
          <a:bodyPr wrap="square">
            <a:spAutoFit/>
          </a:bodyPr>
          <a:lstStyle/>
          <a:p>
            <a:r>
              <a:rPr lang="en-US" sz="5400" dirty="0">
                <a:latin typeface="Arial Black" panose="020B0A04020102020204" pitchFamily="34" charset="0"/>
              </a:rPr>
              <a:t>Real worship is</a:t>
            </a:r>
          </a:p>
          <a:p>
            <a:endParaRPr lang="en-US" sz="5400" dirty="0">
              <a:latin typeface="Arial Black" panose="020B0A04020102020204" pitchFamily="34" charset="0"/>
            </a:endParaRPr>
          </a:p>
          <a:p>
            <a:pPr marL="685800" indent="-685800">
              <a:buFont typeface="Arial" panose="020B0604020202020204" pitchFamily="34" charset="0"/>
              <a:buChar char="•"/>
            </a:pPr>
            <a:r>
              <a:rPr lang="en-US" sz="5400">
                <a:solidFill>
                  <a:srgbClr val="FF0000"/>
                </a:solidFill>
                <a:latin typeface="Arial Black" panose="020B0A04020102020204" pitchFamily="34" charset="0"/>
              </a:rPr>
              <a:t>Standing </a:t>
            </a:r>
            <a:r>
              <a:rPr lang="en-US" sz="5400" dirty="0">
                <a:solidFill>
                  <a:srgbClr val="FF0000"/>
                </a:solidFill>
                <a:latin typeface="Arial Black" panose="020B0A04020102020204" pitchFamily="34" charset="0"/>
              </a:rPr>
              <a:t>in Awe of God</a:t>
            </a:r>
          </a:p>
          <a:p>
            <a:pPr marL="1143000" lvl="1" indent="-685800">
              <a:buFont typeface="Arial" panose="020B0604020202020204" pitchFamily="34" charset="0"/>
              <a:buChar char="•"/>
            </a:pPr>
            <a:r>
              <a:rPr lang="en-US" sz="5400" dirty="0">
                <a:latin typeface="Arial Black" panose="020B0A04020102020204" pitchFamily="34" charset="0"/>
              </a:rPr>
              <a:t>FEAR GOD</a:t>
            </a:r>
          </a:p>
        </p:txBody>
      </p:sp>
    </p:spTree>
    <p:extLst>
      <p:ext uri="{BB962C8B-B14F-4D97-AF65-F5344CB8AC3E}">
        <p14:creationId xmlns:p14="http://schemas.microsoft.com/office/powerpoint/2010/main" val="799910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232</Words>
  <Application>Microsoft Office PowerPoint</Application>
  <PresentationFormat>On-screen Show (4:3)</PresentationFormat>
  <Paragraphs>26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Aharoni</vt:lpstr>
      <vt:lpstr>Arial</vt:lpstr>
      <vt:lpstr>Arial Black</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admin</cp:lastModifiedBy>
  <cp:revision>9</cp:revision>
  <dcterms:created xsi:type="dcterms:W3CDTF">2016-07-08T16:28:44Z</dcterms:created>
  <dcterms:modified xsi:type="dcterms:W3CDTF">2016-08-07T11:31:34Z</dcterms:modified>
</cp:coreProperties>
</file>