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0F1C6A-3251-496A-99BC-CC0FF1FD83C5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B39C32-FA1F-495A-8438-B6BCF81E2D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Chasing the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0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0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Chasing Contentment </a:t>
            </a:r>
          </a:p>
          <a:p>
            <a:endParaRPr lang="en-US" sz="4800" dirty="0" smtClean="0">
              <a:latin typeface="Berlin Sans FB Demi" panose="020E0802020502020306" pitchFamily="34" charset="0"/>
            </a:endParaRPr>
          </a:p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‬‬Ecclesiastes 6:9</a:t>
            </a:r>
          </a:p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Enjoy what you have rather than desiring what you don’t have. Just dreaming about nice things is meaningless—like chasing the wind.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3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1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Wealth without enjoyment – </a:t>
            </a: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6:2 A man to whom God has given riches and wealth and honor, so that he lacks nothing for himself of all he desires; yet not given power to eat of it, but a foreigner consumes it. </a:t>
            </a:r>
            <a:endParaRPr lang="en-US" sz="4800" dirty="0">
              <a:effectLst/>
              <a:latin typeface="Berlin Sans FB Demi" panose="020E0802020502020306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650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67800" cy="681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Family without purpose-  </a:t>
            </a: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4800" dirty="0" smtClean="0">
                <a:latin typeface="Berlin Sans FB Demi" panose="020E0802020502020306" pitchFamily="34" charset="0"/>
                <a:ea typeface="Times New Roman"/>
                <a:cs typeface="Times New Roman"/>
              </a:rPr>
              <a:t>6:3 </a:t>
            </a: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If a man begets a hundred </a:t>
            </a:r>
            <a:r>
              <a:rPr lang="en-US" sz="4800" i="1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children</a:t>
            </a: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 and lives many years, so that the days of his years are many, but his soul is not satisfied with goodness, or indeed he has no burial,</a:t>
            </a:r>
            <a:endParaRPr lang="en-US" sz="4800" dirty="0">
              <a:effectLst/>
              <a:latin typeface="Berlin Sans FB Demi" panose="020E0802020502020306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48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4261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Life without Living – </a:t>
            </a: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6:6 even if he lives a thousand years twice, but has not seen goodness. Do not all go to one place?</a:t>
            </a:r>
            <a:endParaRPr lang="en-US" sz="4800" dirty="0">
              <a:effectLst/>
              <a:latin typeface="Berlin Sans FB Demi" panose="020E0802020502020306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03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8392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Work without Reward – </a:t>
            </a: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6:7 All the labor of man </a:t>
            </a:r>
            <a:r>
              <a:rPr lang="en-US" sz="4800" i="1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is</a:t>
            </a:r>
            <a:r>
              <a:rPr lang="en-US" sz="48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 for his mouth,  And yet the soul is not satisfied.</a:t>
            </a:r>
            <a:endParaRPr lang="en-US" sz="4800" dirty="0">
              <a:effectLst/>
              <a:latin typeface="Berlin Sans FB Demi" panose="020E0802020502020306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59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THE ANWSER: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God is Sovereign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6:10  Whatever one is, he has been named already,</a:t>
            </a:r>
            <a:br>
              <a:rPr lang="en-US" sz="32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</a:br>
            <a:r>
              <a:rPr lang="en-US" sz="32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For it is known that he </a:t>
            </a:r>
            <a:r>
              <a:rPr lang="en-US" sz="3200" i="1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is</a:t>
            </a:r>
            <a:r>
              <a:rPr lang="en-US" sz="32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 man;  And he cannot contend with Him who is mightier than he.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 </a:t>
            </a:r>
            <a:r>
              <a:rPr lang="en-US" sz="4400" b="1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Jeremiah 32:17</a:t>
            </a:r>
            <a:endParaRPr lang="en-US" sz="4400" dirty="0" smtClean="0">
              <a:effectLst/>
              <a:latin typeface="Berlin Sans FB Demi" panose="020E0802020502020306" pitchFamily="34" charset="0"/>
              <a:ea typeface="Times New Roman"/>
              <a:cs typeface="Times New Roman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Berlin Sans FB Demi" panose="020E0802020502020306" pitchFamily="34" charset="0"/>
                <a:ea typeface="Times New Roman"/>
                <a:cs typeface="Times New Roman"/>
              </a:rPr>
              <a:t>Ah, Lord God! Behold, You have made the heavens and the earth by Your great power and outstretched arm. There is nothing too hard for You.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32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0791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186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Chasing the Wind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Chasing the Wind</dc:title>
  <dc:creator>mark</dc:creator>
  <cp:lastModifiedBy>mark</cp:lastModifiedBy>
  <cp:revision>1</cp:revision>
  <dcterms:created xsi:type="dcterms:W3CDTF">2016-08-14T00:13:20Z</dcterms:created>
  <dcterms:modified xsi:type="dcterms:W3CDTF">2016-08-14T00:21:16Z</dcterms:modified>
</cp:coreProperties>
</file>