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0895AF2-B520-4608-8009-A8A7C4A80DA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6C93712-066C-4A90-B8CF-179363AF0D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Nuggets for Life</a:t>
            </a:r>
            <a:br>
              <a:rPr lang="en-US" dirty="0"/>
            </a:br>
            <a:r>
              <a:rPr lang="en-US" dirty="0" smtClean="0"/>
              <a:t>Eccl</a:t>
            </a:r>
            <a:r>
              <a:rPr lang="en-US" dirty="0"/>
              <a:t>. 7:1-26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1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48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A good reputation is more valuable than costly perfume.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Better to be criticized by a wise person than to be praised by a fool.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Finishing is better than starting.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•	</a:t>
            </a:r>
            <a:endParaRPr lang="en-US" sz="4400" dirty="0"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020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9308" y="-18424"/>
            <a:ext cx="9173308" cy="5799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FFFFFF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Patience is better than pride. Control your temper, for anger labels you a </a:t>
            </a:r>
            <a:r>
              <a:rPr lang="en-US" sz="4400" dirty="0" smtClean="0">
                <a:solidFill>
                  <a:srgbClr val="FFFFFF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fool.</a:t>
            </a:r>
          </a:p>
          <a:p>
            <a:pPr marL="571500" lvl="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FFFF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Don’t </a:t>
            </a:r>
            <a:r>
              <a:rPr lang="en-US" sz="4400" dirty="0">
                <a:solidFill>
                  <a:srgbClr val="FFFFFF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long for “the good old days.”  This is not </a:t>
            </a:r>
            <a:r>
              <a:rPr lang="en-US" sz="4400" dirty="0" smtClean="0">
                <a:solidFill>
                  <a:srgbClr val="FFFFFF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wise.</a:t>
            </a:r>
          </a:p>
          <a:p>
            <a:pPr marL="571500" lvl="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FFFF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Accept </a:t>
            </a:r>
            <a:r>
              <a:rPr lang="en-US" sz="4400" dirty="0">
                <a:solidFill>
                  <a:srgbClr val="FFFFFF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the way God does things</a:t>
            </a:r>
            <a:endParaRPr lang="en-US" sz="4400" dirty="0">
              <a:solidFill>
                <a:srgbClr val="FFFFFF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586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677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Enjoy prosperity while you can, but when hard times strike, realize that both come from God.</a:t>
            </a:r>
            <a:endParaRPr lang="en-US" sz="40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Remember that nothing is certain in this life. </a:t>
            </a:r>
            <a:endParaRPr lang="en-US" sz="40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One wise person is stronger than ten leading citizens of a town!</a:t>
            </a:r>
            <a:endParaRPr lang="en-US" sz="4000" dirty="0"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459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Not a single person on earth is always good and never sins.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 Black" panose="020B0A04020102020204" pitchFamily="34" charset="0"/>
              </a:rPr>
              <a:t>Don’t eavesdrop on others, you may hear your servant curse you.  For you know how often you yourself have cursed others. 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86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672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Eccl 7:27-29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“This is my conclusion,” says the Teacher. “I discovered this after looking at the matter from every possible angle. Though I have searched repeatedly, I have not found what I was looking for.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  But I did find this: God created people to be virtuous, but they have each turned to follow their own downward path.</a:t>
            </a:r>
            <a:endParaRPr lang="en-US" sz="3200" dirty="0"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2994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9</TotalTime>
  <Words>220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Mylar</vt:lpstr>
      <vt:lpstr>Nuggets for Life Eccl. 7:1-26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Nuggets for Life Eccl. 7:1-26  </dc:title>
  <dc:creator>mark</dc:creator>
  <cp:lastModifiedBy>mark</cp:lastModifiedBy>
  <cp:revision>1</cp:revision>
  <dcterms:created xsi:type="dcterms:W3CDTF">2016-08-21T02:17:08Z</dcterms:created>
  <dcterms:modified xsi:type="dcterms:W3CDTF">2016-08-21T02:26:20Z</dcterms:modified>
</cp:coreProperties>
</file>