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59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9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9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8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4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5CD52-D79C-4C77-B345-D414D2F4C0E6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62A2-A3F2-4919-A646-86B10F628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Why Am I Here?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096000" cy="16002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The Teachers Response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0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Why Am I Here?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362200"/>
            <a:ext cx="6096000" cy="1600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To enjoy the Life that God has given you through His Love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3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Why Am I Here?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590800"/>
            <a:ext cx="6096000" cy="1600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To realize that my life does have meaning in God’s Eyes.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3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Why Am I Here?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096000" cy="1600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 His Purpose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3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Why Am I Here?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09800"/>
            <a:ext cx="6096000" cy="21336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The Teachers</a:t>
            </a:r>
          </a:p>
          <a:p>
            <a:r>
              <a:rPr lang="en-US" sz="5400" dirty="0" smtClean="0">
                <a:latin typeface="Arial Black" panose="020B0A04020102020204" pitchFamily="34" charset="0"/>
              </a:rPr>
              <a:t>Conclusion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2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Why Am I Here?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096000" cy="16002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The Teachers Response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8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2400"/>
            <a:ext cx="70104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800" dirty="0" smtClean="0"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Eccl 12:13-14</a:t>
            </a:r>
            <a:endParaRPr lang="en-US" sz="4800" dirty="0">
              <a:latin typeface="Arial Black" panose="020B0A04020102020204" pitchFamily="34" charset="0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4800" dirty="0" smtClean="0"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 </a:t>
            </a:r>
            <a:r>
              <a:rPr lang="en-US" sz="3600" dirty="0" smtClean="0"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Fear God and keep His commandments, for this is man’s all.</a:t>
            </a:r>
            <a:endParaRPr lang="en-US" sz="3600" dirty="0">
              <a:latin typeface="Arial Black" panose="020B0A04020102020204" pitchFamily="34" charset="0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3600" dirty="0" smtClean="0">
                <a:effectLst/>
                <a:latin typeface="Arial Black" panose="020B0A04020102020204" pitchFamily="34" charset="0"/>
                <a:ea typeface="Times New Roman"/>
                <a:cs typeface="Times New Roman"/>
              </a:rPr>
              <a:t>For God will bring every work into judgment, including every secret thing, whether good or evil.</a:t>
            </a:r>
            <a:endParaRPr lang="en-US" sz="3600" dirty="0">
              <a:latin typeface="Arial Black" panose="020B0A04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632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Am I Here?</vt:lpstr>
      <vt:lpstr>Why Am I Here?</vt:lpstr>
      <vt:lpstr>Why Am I Here?</vt:lpstr>
      <vt:lpstr>Why Am I Here?</vt:lpstr>
      <vt:lpstr>Why Am I Here?</vt:lpstr>
      <vt:lpstr>Why Am I Here?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Am I Here?</dc:title>
  <dc:creator>mark</dc:creator>
  <cp:lastModifiedBy>mark</cp:lastModifiedBy>
  <cp:revision>1</cp:revision>
  <dcterms:created xsi:type="dcterms:W3CDTF">2016-08-27T23:41:48Z</dcterms:created>
  <dcterms:modified xsi:type="dcterms:W3CDTF">2016-08-27T23:50:57Z</dcterms:modified>
</cp:coreProperties>
</file>