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90016"/>
            <a:ext cx="7766936" cy="316082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i="1" kern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Stay on Task</a:t>
            </a:r>
            <a:b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kern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4:25-27</a:t>
            </a:r>
            <a:b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0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" y="134112"/>
            <a:ext cx="11923775" cy="642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81" y="475488"/>
            <a:ext cx="9819508" cy="369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3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12792" cy="440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1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6" y="329184"/>
            <a:ext cx="9619351" cy="381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353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5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How to Stay on Task Proverbs 4:25-27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Stay on Task Proverbs 4:25-27 </dc:title>
  <dc:creator>admin</dc:creator>
  <cp:lastModifiedBy>admin</cp:lastModifiedBy>
  <cp:revision>1</cp:revision>
  <dcterms:created xsi:type="dcterms:W3CDTF">2016-09-04T12:07:22Z</dcterms:created>
  <dcterms:modified xsi:type="dcterms:W3CDTF">2016-09-04T12:14:47Z</dcterms:modified>
</cp:coreProperties>
</file>