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9816828-E1B1-4921-B96A-86EBFC7C720C}" type="datetimeFigureOut">
              <a:rPr lang="en-US" smtClean="0"/>
              <a:t>9/10/2016</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CA73A89-6DB3-4517-BBB5-E83AB854863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816828-E1B1-4921-B96A-86EBFC7C720C}" type="datetimeFigureOut">
              <a:rPr lang="en-US" smtClean="0"/>
              <a:t>9/10/2016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CA73A89-6DB3-4517-BBB5-E83AB854863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9816828-E1B1-4921-B96A-86EBFC7C720C}" type="datetimeFigureOut">
              <a:rPr lang="en-US" smtClean="0"/>
              <a:t>9/10/2016</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CA73A89-6DB3-4517-BBB5-E83AB854863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816828-E1B1-4921-B96A-86EBFC7C720C}" type="datetimeFigureOut">
              <a:rPr lang="en-US" smtClean="0"/>
              <a:t>9/10/2016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CA73A89-6DB3-4517-BBB5-E83AB854863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9816828-E1B1-4921-B96A-86EBFC7C720C}" type="datetimeFigureOut">
              <a:rPr lang="en-US" smtClean="0"/>
              <a:t>9/10/2016</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CA73A89-6DB3-4517-BBB5-E83AB854863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9816828-E1B1-4921-B96A-86EBFC7C720C}" type="datetimeFigureOut">
              <a:rPr lang="en-US" smtClean="0"/>
              <a:t>9/10/2016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CA73A89-6DB3-4517-BBB5-E83AB854863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9816828-E1B1-4921-B96A-86EBFC7C720C}" type="datetimeFigureOut">
              <a:rPr lang="en-US" smtClean="0"/>
              <a:t>9/10/2016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CA73A89-6DB3-4517-BBB5-E83AB854863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9816828-E1B1-4921-B96A-86EBFC7C720C}" type="datetimeFigureOut">
              <a:rPr lang="en-US" smtClean="0"/>
              <a:t>9/10/2016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CA73A89-6DB3-4517-BBB5-E83AB854863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9816828-E1B1-4921-B96A-86EBFC7C720C}" type="datetimeFigureOut">
              <a:rPr lang="en-US" smtClean="0"/>
              <a:t>9/10/2016</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CA73A89-6DB3-4517-BBB5-E83AB854863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9816828-E1B1-4921-B96A-86EBFC7C720C}" type="datetimeFigureOut">
              <a:rPr lang="en-US" smtClean="0"/>
              <a:t>9/10/2016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CA73A89-6DB3-4517-BBB5-E83AB854863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9816828-E1B1-4921-B96A-86EBFC7C720C}" type="datetimeFigureOut">
              <a:rPr lang="en-US" smtClean="0"/>
              <a:t>9/10/2016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CA73A89-6DB3-4517-BBB5-E83AB854863E}"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9816828-E1B1-4921-B96A-86EBFC7C720C}" type="datetimeFigureOut">
              <a:rPr lang="en-US" smtClean="0"/>
              <a:t>9/10/2016</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CA73A89-6DB3-4517-BBB5-E83AB854863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www.sermoncentral.com/bible/NIV/Psalm-103.asp?passage=Psalm%20103%3A15-16&amp;ScrptureHover=sermon-203359-Knowin"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228600"/>
            <a:ext cx="6172200" cy="5611368"/>
          </a:xfrm>
        </p:spPr>
        <p:txBody>
          <a:bodyPr/>
          <a:lstStyle/>
          <a:p>
            <a:pPr algn="l"/>
            <a:r>
              <a:rPr lang="en-US" dirty="0"/>
              <a:t>Where are We Going!</a:t>
            </a:r>
            <a:br>
              <a:rPr lang="en-US" dirty="0"/>
            </a:br>
            <a:r>
              <a:rPr lang="en-US" dirty="0" smtClean="0"/>
              <a:t>     </a:t>
            </a:r>
            <a:br>
              <a:rPr lang="en-US" dirty="0" smtClean="0"/>
            </a:br>
            <a:r>
              <a:rPr lang="en-US" dirty="0"/>
              <a:t> </a:t>
            </a:r>
            <a:r>
              <a:rPr lang="en-US" dirty="0" smtClean="0"/>
              <a:t>     A </a:t>
            </a:r>
            <a:r>
              <a:rPr lang="en-US" dirty="0"/>
              <a:t>Bigger Vision</a:t>
            </a:r>
            <a:br>
              <a:rPr lang="en-US" dirty="0"/>
            </a:br>
            <a:r>
              <a:rPr lang="en-US" dirty="0" smtClean="0"/>
              <a:t>      </a:t>
            </a:r>
            <a:br>
              <a:rPr lang="en-US" dirty="0" smtClean="0"/>
            </a:br>
            <a:r>
              <a:rPr lang="en-US" dirty="0"/>
              <a:t> </a:t>
            </a:r>
            <a:r>
              <a:rPr lang="en-US" dirty="0" smtClean="0"/>
              <a:t>      Three </a:t>
            </a:r>
            <a:r>
              <a:rPr lang="en-US" dirty="0"/>
              <a:t>Choices</a:t>
            </a:r>
            <a:br>
              <a:rPr lang="en-US" dirty="0"/>
            </a:br>
            <a:r>
              <a:rPr lang="en-US" dirty="0" smtClean="0"/>
              <a:t>        </a:t>
            </a:r>
            <a:br>
              <a:rPr lang="en-US" dirty="0" smtClean="0"/>
            </a:br>
            <a:r>
              <a:rPr lang="en-US" dirty="0"/>
              <a:t> </a:t>
            </a:r>
            <a:r>
              <a:rPr lang="en-US" dirty="0" smtClean="0"/>
              <a:t>       Luke </a:t>
            </a:r>
            <a:r>
              <a:rPr lang="en-US" dirty="0"/>
              <a:t>5:1-11</a:t>
            </a:r>
            <a:br>
              <a:rPr lang="en-US" dirty="0"/>
            </a:b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1828800"/>
            <a:ext cx="2738913" cy="2057400"/>
          </a:xfrm>
          <a:prstGeom prst="rect">
            <a:avLst/>
          </a:prstGeom>
        </p:spPr>
      </p:pic>
    </p:spTree>
    <p:extLst>
      <p:ext uri="{BB962C8B-B14F-4D97-AF65-F5344CB8AC3E}">
        <p14:creationId xmlns:p14="http://schemas.microsoft.com/office/powerpoint/2010/main" val="1265773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76200"/>
            <a:ext cx="4038600" cy="6781800"/>
          </a:xfrm>
        </p:spPr>
        <p:txBody>
          <a:bodyPr>
            <a:normAutofit fontScale="90000"/>
          </a:bodyPr>
          <a:lstStyle/>
          <a:p>
            <a:r>
              <a:rPr lang="en-US" dirty="0" smtClean="0"/>
              <a:t>You </a:t>
            </a:r>
            <a:r>
              <a:rPr lang="en-US" dirty="0"/>
              <a:t>have a choice about what you what you’re going to build your life around</a:t>
            </a:r>
            <a:r>
              <a:rPr lang="en-US" dirty="0" smtClean="0"/>
              <a:t>.</a:t>
            </a:r>
            <a:br>
              <a:rPr lang="en-US" dirty="0" smtClean="0"/>
            </a:br>
            <a:r>
              <a:rPr lang="en-US" dirty="0" smtClean="0"/>
              <a:t> </a:t>
            </a:r>
            <a:br>
              <a:rPr lang="en-US" dirty="0" smtClean="0"/>
            </a:br>
            <a:r>
              <a:rPr lang="en-US" dirty="0" smtClean="0"/>
              <a:t>Away </a:t>
            </a:r>
            <a:r>
              <a:rPr lang="en-US" dirty="0"/>
              <a:t>for what we think we know to what we don’t Know</a:t>
            </a:r>
            <a:br>
              <a:rPr lang="en-US" dirty="0"/>
            </a:br>
            <a:r>
              <a:rPr lang="en-US" dirty="0"/>
              <a:t/>
            </a:r>
            <a:br>
              <a:rPr lang="en-US" dirty="0"/>
            </a:br>
            <a:r>
              <a:rPr lang="en-US" dirty="0" smtClean="0"/>
              <a:t/>
            </a:r>
            <a:br>
              <a:rPr lang="en-US" dirty="0" smtClean="0"/>
            </a:br>
            <a:r>
              <a:rPr lang="en-US" dirty="0" smtClean="0"/>
              <a:t>Launch </a:t>
            </a:r>
            <a:r>
              <a:rPr lang="en-US" dirty="0"/>
              <a:t>out into the deep and let your nets down</a:t>
            </a:r>
            <a:br>
              <a:rPr lang="en-US" dirty="0"/>
            </a:b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9" b="19"/>
          <a:stretch>
            <a:fillRect/>
          </a:stretch>
        </p:blipFill>
        <p:spPr>
          <a:xfrm>
            <a:off x="685800" y="1066800"/>
            <a:ext cx="4038600" cy="4038600"/>
          </a:xfrm>
        </p:spPr>
      </p:pic>
    </p:spTree>
    <p:extLst>
      <p:ext uri="{BB962C8B-B14F-4D97-AF65-F5344CB8AC3E}">
        <p14:creationId xmlns:p14="http://schemas.microsoft.com/office/powerpoint/2010/main" val="1118719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3446" y="1981199"/>
            <a:ext cx="9144000" cy="4873869"/>
          </a:xfrm>
        </p:spPr>
        <p:txBody>
          <a:bodyPr>
            <a:normAutofit/>
          </a:bodyPr>
          <a:lstStyle/>
          <a:p>
            <a:pPr marR="0" lvl="0" algn="ctr">
              <a:spcBef>
                <a:spcPts val="0"/>
              </a:spcBef>
              <a:spcAft>
                <a:spcPts val="0"/>
              </a:spcAft>
            </a:pPr>
            <a:r>
              <a:rPr lang="en-US" sz="2400" dirty="0">
                <a:latin typeface="Arial Black" panose="020B0A04020102020204" pitchFamily="34" charset="0"/>
                <a:ea typeface="Times New Roman"/>
              </a:rPr>
              <a:t>You have a choice to invest your life in the things of this world </a:t>
            </a:r>
            <a:br>
              <a:rPr lang="en-US" sz="2400" dirty="0">
                <a:latin typeface="Arial Black" panose="020B0A04020102020204" pitchFamily="34" charset="0"/>
                <a:ea typeface="Times New Roman"/>
              </a:rPr>
            </a:br>
            <a:r>
              <a:rPr lang="en-US" sz="2400" dirty="0" smtClean="0">
                <a:latin typeface="Arial Black" panose="020B0A04020102020204" pitchFamily="34" charset="0"/>
                <a:ea typeface="Times New Roman"/>
              </a:rPr>
              <a:t/>
            </a:r>
            <a:br>
              <a:rPr lang="en-US" sz="2400" dirty="0" smtClean="0">
                <a:latin typeface="Arial Black" panose="020B0A04020102020204" pitchFamily="34" charset="0"/>
                <a:ea typeface="Times New Roman"/>
              </a:rPr>
            </a:br>
            <a:r>
              <a:rPr lang="en-US" sz="2400" dirty="0" smtClean="0">
                <a:latin typeface="Arial Black" panose="020B0A04020102020204" pitchFamily="34" charset="0"/>
                <a:ea typeface="Times New Roman"/>
              </a:rPr>
              <a:t>Look </a:t>
            </a:r>
            <a:r>
              <a:rPr lang="en-US" sz="2400" dirty="0">
                <a:latin typeface="Arial Black" panose="020B0A04020102020204" pitchFamily="34" charset="0"/>
                <a:ea typeface="Times New Roman"/>
              </a:rPr>
              <a:t>at all these fish we caught, it was so big we need help! </a:t>
            </a:r>
            <a:br>
              <a:rPr lang="en-US" sz="2400" dirty="0">
                <a:latin typeface="Arial Black" panose="020B0A04020102020204" pitchFamily="34" charset="0"/>
                <a:ea typeface="Times New Roman"/>
              </a:rPr>
            </a:br>
            <a:r>
              <a:rPr lang="en-US" sz="2400" dirty="0">
                <a:latin typeface="Arial Black" panose="020B0A04020102020204" pitchFamily="34" charset="0"/>
                <a:ea typeface="Times New Roman"/>
              </a:rPr>
              <a:t>Money, Fame And Fortune </a:t>
            </a:r>
            <a:br>
              <a:rPr lang="en-US" sz="2400" dirty="0">
                <a:latin typeface="Arial Black" panose="020B0A04020102020204" pitchFamily="34" charset="0"/>
                <a:ea typeface="Times New Roman"/>
              </a:rPr>
            </a:br>
            <a:r>
              <a:rPr lang="en-US" sz="2400" dirty="0" smtClean="0">
                <a:latin typeface="Arial Black" panose="020B0A04020102020204" pitchFamily="34" charset="0"/>
                <a:ea typeface="Times New Roman"/>
              </a:rPr>
              <a:t/>
            </a:r>
            <a:br>
              <a:rPr lang="en-US" sz="2400" dirty="0" smtClean="0">
                <a:latin typeface="Arial Black" panose="020B0A04020102020204" pitchFamily="34" charset="0"/>
                <a:ea typeface="Times New Roman"/>
              </a:rPr>
            </a:br>
            <a:r>
              <a:rPr lang="en-US" sz="2400" dirty="0" smtClean="0">
                <a:solidFill>
                  <a:srgbClr val="0000FF"/>
                </a:solidFill>
                <a:latin typeface="Arial Black" panose="020B0A04020102020204" pitchFamily="34" charset="0"/>
                <a:ea typeface="Times New Roman"/>
                <a:hlinkClick r:id="rId2"/>
              </a:rPr>
              <a:t>Psalm </a:t>
            </a:r>
            <a:r>
              <a:rPr lang="en-US" sz="2400" dirty="0">
                <a:solidFill>
                  <a:srgbClr val="0000FF"/>
                </a:solidFill>
                <a:latin typeface="Arial Black" panose="020B0A04020102020204" pitchFamily="34" charset="0"/>
                <a:ea typeface="Times New Roman"/>
                <a:hlinkClick r:id="rId2"/>
              </a:rPr>
              <a:t>103:15-16</a:t>
            </a:r>
            <a:r>
              <a:rPr lang="en-US" sz="2400" dirty="0">
                <a:latin typeface="Arial Black" panose="020B0A04020102020204" pitchFamily="34" charset="0"/>
                <a:ea typeface="Times New Roman"/>
              </a:rPr>
              <a:t>: “As for man, his days are like grass, he flourishes like a flower of the field; the wind blows over it and it is gone, and its place remembers it no more.”</a:t>
            </a:r>
            <a:br>
              <a:rPr lang="en-US" sz="2400" dirty="0">
                <a:latin typeface="Arial Black" panose="020B0A04020102020204" pitchFamily="34" charset="0"/>
                <a:ea typeface="Times New Roman"/>
              </a:rPr>
            </a:br>
            <a:endParaRPr lang="en-US" sz="2400" dirty="0">
              <a:latin typeface="Arial Black" panose="020B0A0402010202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8400" y="76199"/>
            <a:ext cx="3200400" cy="2387991"/>
          </a:xfrm>
          <a:prstGeom prst="rect">
            <a:avLst/>
          </a:prstGeom>
        </p:spPr>
      </p:pic>
    </p:spTree>
    <p:extLst>
      <p:ext uri="{BB962C8B-B14F-4D97-AF65-F5344CB8AC3E}">
        <p14:creationId xmlns:p14="http://schemas.microsoft.com/office/powerpoint/2010/main" val="340882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7086600" cy="6494085"/>
          </a:xfrm>
          <a:prstGeom prst="rect">
            <a:avLst/>
          </a:prstGeom>
        </p:spPr>
        <p:txBody>
          <a:bodyPr wrap="square">
            <a:spAutoFit/>
          </a:bodyPr>
          <a:lstStyle/>
          <a:p>
            <a:pPr marL="342900" marR="0" lvl="0" indent="-342900">
              <a:spcBef>
                <a:spcPts val="0"/>
              </a:spcBef>
              <a:spcAft>
                <a:spcPts val="0"/>
              </a:spcAft>
              <a:buFont typeface="Symbol"/>
              <a:buChar char=""/>
            </a:pPr>
            <a:r>
              <a:rPr lang="en-US" sz="3200" dirty="0" smtClean="0">
                <a:effectLst/>
                <a:latin typeface="Arial Black" panose="020B0A04020102020204" pitchFamily="34" charset="0"/>
                <a:ea typeface="Times New Roman"/>
              </a:rPr>
              <a:t>You have a choice to invest in that which is eternal… the Kingdom of God!</a:t>
            </a:r>
          </a:p>
          <a:p>
            <a:pPr marL="742950" marR="0" lvl="1" indent="-285750">
              <a:spcBef>
                <a:spcPts val="0"/>
              </a:spcBef>
              <a:spcAft>
                <a:spcPts val="0"/>
              </a:spcAft>
              <a:buFont typeface="Courier New"/>
              <a:buChar char="o"/>
            </a:pPr>
            <a:r>
              <a:rPr lang="en-US" sz="3200" dirty="0" smtClean="0">
                <a:effectLst/>
                <a:latin typeface="Arial Black" panose="020B0A04020102020204" pitchFamily="34" charset="0"/>
                <a:ea typeface="Times New Roman"/>
              </a:rPr>
              <a:t>.For I am a sinful man</a:t>
            </a:r>
          </a:p>
          <a:p>
            <a:pPr marL="742950" marR="0" lvl="1" indent="-285750">
              <a:spcBef>
                <a:spcPts val="0"/>
              </a:spcBef>
              <a:spcAft>
                <a:spcPts val="0"/>
              </a:spcAft>
              <a:buFont typeface="Courier New"/>
              <a:buChar char="o"/>
            </a:pPr>
            <a:r>
              <a:rPr lang="en-US" sz="3200" dirty="0" smtClean="0">
                <a:effectLst/>
                <a:latin typeface="Arial Black" panose="020B0A04020102020204" pitchFamily="34" charset="0"/>
                <a:ea typeface="Times New Roman"/>
              </a:rPr>
              <a:t>Still fishing just bigger fish( Your job, Your passion, His bigger vision</a:t>
            </a:r>
          </a:p>
          <a:p>
            <a:pPr marL="742950" marR="0" lvl="1" indent="-285750">
              <a:spcBef>
                <a:spcPts val="0"/>
              </a:spcBef>
              <a:spcAft>
                <a:spcPts val="0"/>
              </a:spcAft>
              <a:buFont typeface="Courier New"/>
              <a:buChar char="o"/>
            </a:pPr>
            <a:r>
              <a:rPr lang="en-US" sz="3200" dirty="0" smtClean="0">
                <a:effectLst/>
                <a:latin typeface="Arial Black" panose="020B0A04020102020204" pitchFamily="34" charset="0"/>
                <a:ea typeface="Times New Roman"/>
              </a:rPr>
              <a:t>They forsook all and followed HIM!</a:t>
            </a:r>
          </a:p>
          <a:p>
            <a:pPr marL="742950" marR="0" lvl="1" indent="-285750">
              <a:spcBef>
                <a:spcPts val="0"/>
              </a:spcBef>
              <a:spcAft>
                <a:spcPts val="0"/>
              </a:spcAft>
              <a:buFont typeface="Courier New"/>
              <a:buChar char="o"/>
            </a:pPr>
            <a:r>
              <a:rPr lang="en-US" sz="3200" dirty="0" smtClean="0">
                <a:effectLst/>
                <a:latin typeface="Arial Black" panose="020B0A04020102020204" pitchFamily="34" charset="0"/>
                <a:ea typeface="Times New Roman"/>
              </a:rPr>
              <a:t>Psalms 112:6 Surely he will never be shaken; The righteous will be in everlasting remembrance.</a:t>
            </a:r>
            <a:endParaRPr lang="en-US" sz="3200" dirty="0">
              <a:effectLst/>
              <a:latin typeface="Arial Black" panose="020B0A04020102020204" pitchFamily="34" charset="0"/>
              <a:ea typeface="Times New Roman"/>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600" y="2555074"/>
            <a:ext cx="2057400" cy="2068893"/>
          </a:xfrm>
          <a:prstGeom prst="rect">
            <a:avLst/>
          </a:prstGeom>
        </p:spPr>
      </p:pic>
    </p:spTree>
    <p:extLst>
      <p:ext uri="{BB962C8B-B14F-4D97-AF65-F5344CB8AC3E}">
        <p14:creationId xmlns:p14="http://schemas.microsoft.com/office/powerpoint/2010/main" val="7811691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TotalTime>
  <Words>98</Words>
  <Application>Microsoft Office PowerPoint</Application>
  <PresentationFormat>On-screen Show (4:3)</PresentationFormat>
  <Paragraphs>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Opulent</vt:lpstr>
      <vt:lpstr>Where are We Going!             A Bigger Vision               Three Choices                  Luke 5:1-11 </vt:lpstr>
      <vt:lpstr>You have a choice about what you what you’re going to build your life around.   Away for what we think we know to what we don’t Know   Launch out into the deep and let your nets down </vt:lpstr>
      <vt:lpstr>You have a choice to invest your life in the things of this world   Look at all these fish we caught, it was so big we need help!  Money, Fame And Fortune   Psalm 103:15-16: “As for man, his days are like grass, he flourishes like a flower of the field; the wind blows over it and it is gone, and its place remembers it no more.”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are We Going!             A Bigger Vision               Three Choices                  Luke 5:1-11</dc:title>
  <dc:creator>mark</dc:creator>
  <cp:lastModifiedBy>mark</cp:lastModifiedBy>
  <cp:revision>2</cp:revision>
  <dcterms:created xsi:type="dcterms:W3CDTF">2016-09-11T01:20:19Z</dcterms:created>
  <dcterms:modified xsi:type="dcterms:W3CDTF">2016-09-11T01:35:34Z</dcterms:modified>
</cp:coreProperties>
</file>