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9816828-E1B1-4921-B96A-86EBFC7C720C}" type="datetimeFigureOut">
              <a:rPr lang="en-US" smtClean="0"/>
              <a:t>9/18/2016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A73A89-6DB3-4517-BBB5-E83AB85486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816828-E1B1-4921-B96A-86EBFC7C720C}"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99816828-E1B1-4921-B96A-86EBFC7C720C}" type="datetimeFigureOut">
              <a:rPr lang="en-US" smtClean="0"/>
              <a:t>9/18/2016</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A73A89-6DB3-4517-BBB5-E83AB85486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816828-E1B1-4921-B96A-86EBFC7C720C}"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9816828-E1B1-4921-B96A-86EBFC7C720C}" type="datetimeFigureOut">
              <a:rPr lang="en-US" smtClean="0"/>
              <a:t>9/18/2016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CA73A89-6DB3-4517-BBB5-E83AB85486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816828-E1B1-4921-B96A-86EBFC7C720C}"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9816828-E1B1-4921-B96A-86EBFC7C720C}"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73A89-6DB3-4517-BBB5-E83AB85486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9816828-E1B1-4921-B96A-86EBFC7C720C}"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73A89-6DB3-4517-BBB5-E83AB85486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9816828-E1B1-4921-B96A-86EBFC7C720C}" type="datetimeFigureOut">
              <a:rPr lang="en-US" smtClean="0"/>
              <a:t>9/18/2016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CA73A89-6DB3-4517-BBB5-E83AB85486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816828-E1B1-4921-B96A-86EBFC7C720C}"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99816828-E1B1-4921-B96A-86EBFC7C720C}"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9816828-E1B1-4921-B96A-86EBFC7C720C}" type="datetimeFigureOut">
              <a:rPr lang="en-US" smtClean="0"/>
              <a:t>9/18/2016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CA73A89-6DB3-4517-BBB5-E83AB85486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228600"/>
            <a:ext cx="6172200" cy="5611368"/>
          </a:xfrm>
        </p:spPr>
        <p:txBody>
          <a:bodyPr/>
          <a:lstStyle/>
          <a:p>
            <a:pPr algn="l"/>
            <a:r>
              <a:rPr lang="en-US" dirty="0"/>
              <a:t>Where are We Going!</a:t>
            </a:r>
            <a:br>
              <a:rPr lang="en-US" dirty="0"/>
            </a:br>
            <a:r>
              <a:rPr lang="en-US" dirty="0"/>
              <a:t>     </a:t>
            </a:r>
            <a:br>
              <a:rPr lang="en-US" dirty="0"/>
            </a:br>
            <a:r>
              <a:rPr lang="en-US" dirty="0"/>
              <a:t>      Purpose One</a:t>
            </a:r>
          </a:p>
          <a:p>
            <a:pPr algn="l"/>
            <a:endParaRPr lang="en-US" dirty="0"/>
          </a:p>
          <a:p>
            <a:pPr algn="l"/>
            <a:r>
              <a:rPr lang="en-US" dirty="0"/>
              <a:t>          Worship</a:t>
            </a:r>
            <a:br>
              <a:rPr lang="en-US" dirty="0"/>
            </a:br>
            <a:r>
              <a:rPr lang="en-US" dirty="0"/>
              <a:t>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828800"/>
            <a:ext cx="2738913" cy="2057400"/>
          </a:xfrm>
          <a:prstGeom prst="rect">
            <a:avLst/>
          </a:prstGeom>
        </p:spPr>
      </p:pic>
    </p:spTree>
    <p:extLst>
      <p:ext uri="{BB962C8B-B14F-4D97-AF65-F5344CB8AC3E}">
        <p14:creationId xmlns:p14="http://schemas.microsoft.com/office/powerpoint/2010/main" val="126577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829354" y="195531"/>
            <a:ext cx="4038600" cy="8514272"/>
          </a:xfrm>
        </p:spPr>
        <p:txBody>
          <a:bodyPr>
            <a:normAutofit fontScale="90000"/>
          </a:bodyPr>
          <a:lstStyle/>
          <a:p>
            <a:r>
              <a:rPr lang="en-US" dirty="0"/>
              <a:t>Therefore, I urge you, brothers, in view of God’s mercy, to offer your bodies as living sacrifices, holy and pleasing to God--this is your spiritual act of worship." –</a:t>
            </a:r>
          </a:p>
          <a:p>
            <a:endParaRPr lang="en-US" dirty="0"/>
          </a:p>
          <a:p>
            <a:endParaRPr lang="en-US" dirty="0"/>
          </a:p>
          <a:p>
            <a:endParaRPr lang="en-US" dirty="0"/>
          </a:p>
          <a:p>
            <a:endParaRPr lang="en-US" dirty="0"/>
          </a:p>
        </p:txBody>
      </p:sp>
      <p:sp>
        <p:nvSpPr>
          <p:cNvPr id="4" name="Rectangle 3"/>
          <p:cNvSpPr txBox="1"/>
          <p:nvPr/>
        </p:nvSpPr>
        <p:spPr>
          <a:xfrm>
            <a:off x="0" y="345058"/>
            <a:ext cx="4701301" cy="5826210"/>
          </a:xfrm>
          <a:prstGeom prst="rect">
            <a:avLst/>
          </a:prstGeom>
        </p:spPr>
        <p:txBody>
          <a:bodyPr wrap="square">
            <a:spAutoFit/>
          </a:bodyPr>
          <a:lstStyle/>
          <a:p>
            <a:pPr algn="ctr">
              <a:lnSpc>
                <a:spcPct val="115000"/>
              </a:lnSpc>
            </a:pPr>
            <a:r>
              <a:rPr lang="en-US" sz="3600" dirty="0">
                <a:latin typeface="Times New Roman" charset="0"/>
                <a:ea typeface="Calibri" charset="0"/>
                <a:cs typeface="Times New Roman" charset="0"/>
              </a:rPr>
              <a:t>Worship is a continuous offering to God of all that we have and all that we are. It is giving ourselves utterly and completely to God, and being willing for him to direct our lives however he sees fit.</a:t>
            </a:r>
            <a:endParaRPr lang="en-US" sz="3600" dirty="0">
              <a:effectLst/>
              <a:latin typeface="Calibri" charset="0"/>
              <a:ea typeface="Times New Roman" charset="0"/>
              <a:cs typeface="Times New Roman" charset="0"/>
            </a:endParaRPr>
          </a:p>
        </p:txBody>
      </p:sp>
    </p:spTree>
    <p:extLst>
      <p:ext uri="{BB962C8B-B14F-4D97-AF65-F5344CB8AC3E}">
        <p14:creationId xmlns:p14="http://schemas.microsoft.com/office/powerpoint/2010/main" val="1118719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Rectangle 3"/>
          <p:cNvSpPr txBox="1"/>
          <p:nvPr/>
        </p:nvSpPr>
        <p:spPr>
          <a:xfrm>
            <a:off x="1288212" y="943439"/>
            <a:ext cx="7855788" cy="5826210"/>
          </a:xfrm>
          <a:prstGeom prst="rect">
            <a:avLst/>
          </a:prstGeom>
        </p:spPr>
        <p:txBody>
          <a:bodyPr wrap="square">
            <a:spAutoFit/>
          </a:bodyPr>
          <a:lstStyle/>
          <a:p>
            <a:pPr>
              <a:lnSpc>
                <a:spcPct val="115000"/>
              </a:lnSpc>
            </a:pPr>
            <a:r>
              <a:rPr lang="en-US" sz="3600" b="1" dirty="0">
                <a:solidFill>
                  <a:schemeClr val="bg1"/>
                </a:solidFill>
                <a:latin typeface="Times New Roman" charset="0"/>
                <a:ea typeface="Calibri" charset="0"/>
                <a:cs typeface="Times New Roman" charset="0"/>
              </a:rPr>
              <a:t>Three  areas in which we worship: </a:t>
            </a:r>
            <a:endParaRPr lang="en-US" sz="3600" b="1" dirty="0">
              <a:solidFill>
                <a:schemeClr val="bg1"/>
              </a:solidFill>
              <a:latin typeface="Calibri" charset="0"/>
              <a:ea typeface="Times New Roman" charset="0"/>
              <a:cs typeface="Times New Roman" charset="0"/>
            </a:endParaRPr>
          </a:p>
          <a:p>
            <a:pPr>
              <a:lnSpc>
                <a:spcPct val="115000"/>
              </a:lnSpc>
            </a:pPr>
            <a:r>
              <a:rPr lang="en-US" sz="3600" b="1" dirty="0">
                <a:solidFill>
                  <a:schemeClr val="bg1"/>
                </a:solidFill>
                <a:latin typeface="Times New Roman" charset="0"/>
                <a:ea typeface="Calibri" charset="0"/>
                <a:cs typeface="Times New Roman" charset="0"/>
              </a:rPr>
              <a:t>Thoughtfully-</a:t>
            </a:r>
            <a:r>
              <a:rPr lang="en-US" sz="3600" b="1" dirty="0">
                <a:solidFill>
                  <a:schemeClr val="bg1"/>
                </a:solidFill>
                <a:latin typeface="Calibri" charset="0"/>
                <a:ea typeface="Times New Roman" charset="0"/>
                <a:cs typeface="Times New Roman" charset="0"/>
              </a:rPr>
              <a:t> </a:t>
            </a:r>
          </a:p>
          <a:p>
            <a:pPr>
              <a:lnSpc>
                <a:spcPct val="115000"/>
              </a:lnSpc>
            </a:pPr>
            <a:r>
              <a:rPr lang="en-US" sz="3600" b="1" dirty="0">
                <a:solidFill>
                  <a:schemeClr val="bg1"/>
                </a:solidFill>
                <a:latin typeface="Times New Roman" charset="0"/>
                <a:ea typeface="Calibri" charset="0"/>
                <a:cs typeface="Times New Roman" charset="0"/>
              </a:rPr>
              <a:t> </a:t>
            </a:r>
            <a:endParaRPr lang="en-US" sz="3600" b="1" dirty="0">
              <a:solidFill>
                <a:schemeClr val="bg1"/>
              </a:solidFill>
              <a:latin typeface="Calibri" charset="0"/>
              <a:ea typeface="Times New Roman" charset="0"/>
              <a:cs typeface="Times New Roman" charset="0"/>
            </a:endParaRPr>
          </a:p>
          <a:p>
            <a:pPr marL="342900" marR="0" lvl="0" indent="-342900">
              <a:lnSpc>
                <a:spcPct val="115000"/>
              </a:lnSpc>
              <a:spcBef>
                <a:spcPts val="0"/>
              </a:spcBef>
              <a:spcAft>
                <a:spcPts val="0"/>
              </a:spcAft>
              <a:buFont typeface="Symbol" charset="2"/>
              <a:buChar char=""/>
            </a:pPr>
            <a:r>
              <a:rPr lang="en-US" sz="3600" b="1" dirty="0">
                <a:solidFill>
                  <a:schemeClr val="bg1"/>
                </a:solidFill>
                <a:latin typeface="Times New Roman" charset="0"/>
                <a:ea typeface="Calibri" charset="0"/>
                <a:cs typeface="Times New Roman" charset="0"/>
              </a:rPr>
              <a:t>"Don’t copy the behavior and customs of this world, but let God transform you into a new person by changing the way you think." – Romans 12:2a, NLT</a:t>
            </a:r>
            <a:endParaRPr lang="en-US" sz="3600" b="1" dirty="0">
              <a:solidFill>
                <a:schemeClr val="bg1"/>
              </a:solidFill>
              <a:latin typeface="Calibri" charset="0"/>
              <a:ea typeface="Times New Roman" charset="0"/>
              <a:cs typeface="Times New Roman" charset="0"/>
            </a:endParaRPr>
          </a:p>
          <a:p>
            <a:pPr>
              <a:lnSpc>
                <a:spcPct val="115000"/>
              </a:lnSpc>
              <a:spcAft>
                <a:spcPts val="1000"/>
              </a:spcAft>
            </a:pPr>
            <a:r>
              <a:rPr lang="en-US" sz="3600" b="1" dirty="0">
                <a:solidFill>
                  <a:schemeClr val="bg1"/>
                </a:solidFill>
                <a:latin typeface="Times New Roman" charset="0"/>
                <a:ea typeface="Calibri" charset="0"/>
                <a:cs typeface="Times New Roman" charset="0"/>
              </a:rPr>
              <a:t> </a:t>
            </a:r>
            <a:endParaRPr lang="en-US" sz="3600" b="1" dirty="0">
              <a:solidFill>
                <a:schemeClr val="bg1"/>
              </a:solidFill>
              <a:effectLst/>
              <a:latin typeface="Calibri" charset="0"/>
              <a:ea typeface="Times New Roman" charset="0"/>
              <a:cs typeface="Times New Roman" charset="0"/>
            </a:endParaRPr>
          </a:p>
        </p:txBody>
      </p:sp>
    </p:spTree>
    <p:extLst>
      <p:ext uri="{BB962C8B-B14F-4D97-AF65-F5344CB8AC3E}">
        <p14:creationId xmlns:p14="http://schemas.microsoft.com/office/powerpoint/2010/main" val="340882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p:nvPr/>
        </p:nvSpPr>
        <p:spPr>
          <a:xfrm>
            <a:off x="126520" y="207035"/>
            <a:ext cx="8051321" cy="5445593"/>
          </a:xfrm>
          <a:prstGeom prst="rect">
            <a:avLst/>
          </a:prstGeom>
        </p:spPr>
        <p:txBody>
          <a:bodyPr wrap="square">
            <a:spAutoFit/>
          </a:bodyPr>
          <a:lstStyle/>
          <a:p>
            <a:pPr>
              <a:lnSpc>
                <a:spcPct val="115000"/>
              </a:lnSpc>
              <a:spcAft>
                <a:spcPts val="1000"/>
              </a:spcAft>
            </a:pPr>
            <a:r>
              <a:rPr lang="en-US" sz="3600" b="1" dirty="0">
                <a:latin typeface="Times New Roman" charset="0"/>
                <a:ea typeface="Calibri" charset="0"/>
                <a:cs typeface="Times New Roman" charset="0"/>
              </a:rPr>
              <a:t>Passionately-</a:t>
            </a:r>
            <a:endParaRPr lang="en-US" sz="3600" b="1" dirty="0">
              <a:latin typeface="Calibri" charset="0"/>
              <a:ea typeface="Times New Roman" charset="0"/>
              <a:cs typeface="Times New Roman" charset="0"/>
            </a:endParaRPr>
          </a:p>
          <a:p>
            <a:pPr marL="342900" marR="0" lvl="0" indent="-342900">
              <a:lnSpc>
                <a:spcPct val="115000"/>
              </a:lnSpc>
              <a:spcBef>
                <a:spcPts val="0"/>
              </a:spcBef>
              <a:spcAft>
                <a:spcPts val="1000"/>
              </a:spcAft>
              <a:buFont typeface="Symbol" charset="2"/>
              <a:buChar char=""/>
            </a:pPr>
            <a:r>
              <a:rPr lang="en-US" sz="3600" b="1" dirty="0">
                <a:latin typeface="Times New Roman" charset="0"/>
                <a:ea typeface="Calibri" charset="0"/>
                <a:cs typeface="Times New Roman" charset="0"/>
              </a:rPr>
              <a:t>"Jesus said, ’The first in importance is, "Listen, Israel: The Lord your God is one; so love the Lord God with all your passion and prayer and intelligence and energy."’" – Mark 12:30, Msg</a:t>
            </a:r>
            <a:endParaRPr lang="en-US" sz="3600" b="1" dirty="0">
              <a:latin typeface="Calibri" charset="0"/>
              <a:ea typeface="Times New Roman" charset="0"/>
              <a:cs typeface="Times New Roman" charset="0"/>
            </a:endParaRPr>
          </a:p>
          <a:p>
            <a:pPr>
              <a:lnSpc>
                <a:spcPct val="115000"/>
              </a:lnSpc>
            </a:pPr>
            <a:r>
              <a:rPr lang="en-US" sz="3600" b="1" dirty="0">
                <a:latin typeface="Times New Roman" charset="0"/>
                <a:ea typeface="Calibri" charset="0"/>
                <a:cs typeface="Times New Roman" charset="0"/>
              </a:rPr>
              <a:t> </a:t>
            </a:r>
            <a:endParaRPr lang="en-US" sz="3600" b="1" dirty="0">
              <a:effectLst/>
              <a:latin typeface="Calibri" charset="0"/>
              <a:ea typeface="Times New Roman" charset="0"/>
              <a:cs typeface="Times New Roman" charset="0"/>
            </a:endParaRPr>
          </a:p>
        </p:txBody>
      </p:sp>
    </p:spTree>
    <p:extLst>
      <p:ext uri="{BB962C8B-B14F-4D97-AF65-F5344CB8AC3E}">
        <p14:creationId xmlns:p14="http://schemas.microsoft.com/office/powerpoint/2010/main" val="78116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p:nvPr/>
        </p:nvSpPr>
        <p:spPr>
          <a:xfrm>
            <a:off x="0" y="184030"/>
            <a:ext cx="8085826" cy="6463308"/>
          </a:xfrm>
          <a:prstGeom prst="rect">
            <a:avLst/>
          </a:prstGeom>
        </p:spPr>
        <p:txBody>
          <a:bodyPr wrap="square">
            <a:spAutoFit/>
          </a:bodyPr>
          <a:lstStyle/>
          <a:p>
            <a:pPr>
              <a:lnSpc>
                <a:spcPct val="115000"/>
              </a:lnSpc>
            </a:pPr>
            <a:r>
              <a:rPr lang="en-US" sz="3600" b="1" dirty="0">
                <a:latin typeface="Times New Roman" charset="0"/>
                <a:ea typeface="Calibri" charset="0"/>
                <a:cs typeface="Times New Roman" charset="0"/>
              </a:rPr>
              <a:t>Practically-</a:t>
            </a:r>
            <a:endParaRPr lang="en-US" sz="3600" b="1" dirty="0">
              <a:latin typeface="Calibri" charset="0"/>
              <a:ea typeface="Times New Roman" charset="0"/>
              <a:cs typeface="Times New Roman" charset="0"/>
            </a:endParaRPr>
          </a:p>
          <a:p>
            <a:pPr>
              <a:lnSpc>
                <a:spcPct val="115000"/>
              </a:lnSpc>
            </a:pPr>
            <a:r>
              <a:rPr lang="en-US" sz="3600" b="1" dirty="0">
                <a:latin typeface="Times New Roman" charset="0"/>
                <a:ea typeface="Calibri" charset="0"/>
                <a:cs typeface="Times New Roman" charset="0"/>
              </a:rPr>
              <a:t> </a:t>
            </a:r>
            <a:endParaRPr lang="en-US" sz="3600" b="1" dirty="0">
              <a:latin typeface="Calibri" charset="0"/>
              <a:ea typeface="Times New Roman" charset="0"/>
              <a:cs typeface="Times New Roman" charset="0"/>
            </a:endParaRPr>
          </a:p>
          <a:p>
            <a:pPr marL="342900" marR="0" lvl="0" indent="-342900">
              <a:lnSpc>
                <a:spcPct val="115000"/>
              </a:lnSpc>
              <a:spcBef>
                <a:spcPts val="0"/>
              </a:spcBef>
              <a:spcAft>
                <a:spcPts val="0"/>
              </a:spcAft>
              <a:buFont typeface="Symbol" charset="2"/>
              <a:buChar char=""/>
            </a:pPr>
            <a:r>
              <a:rPr lang="en-US" sz="3600" b="1" dirty="0">
                <a:latin typeface="Times New Roman" charset="0"/>
                <a:ea typeface="Calibri" charset="0"/>
                <a:cs typeface="Times New Roman" charset="0"/>
              </a:rPr>
              <a:t>"And whatever you do, whether in word or deed, do it all in the name of the Lord Jesus, giving thanks to God the Father through him. . . Whatever you do, work at it with all your heart, as working for the Lord, not for men." – Colossians 3:17, 23, NIV</a:t>
            </a:r>
            <a:endParaRPr lang="en-US" sz="3600" b="1" dirty="0">
              <a:latin typeface="Calibri" charset="0"/>
              <a:ea typeface="Times New Roman" charset="0"/>
              <a:cs typeface="Times New Roman" charset="0"/>
            </a:endParaRPr>
          </a:p>
          <a:p>
            <a:pPr marL="457200" marR="0">
              <a:lnSpc>
                <a:spcPct val="115000"/>
              </a:lnSpc>
              <a:spcBef>
                <a:spcPts val="0"/>
              </a:spcBef>
              <a:spcAft>
                <a:spcPts val="0"/>
              </a:spcAft>
            </a:pPr>
            <a:r>
              <a:rPr lang="en-US" sz="3600" b="1" dirty="0">
                <a:latin typeface="Times New Roman" charset="0"/>
                <a:ea typeface="Calibri" charset="0"/>
                <a:cs typeface="Times New Roman" charset="0"/>
              </a:rPr>
              <a:t> </a:t>
            </a:r>
            <a:endParaRPr lang="en-US" sz="3600" b="1" dirty="0">
              <a:effectLst/>
              <a:latin typeface="Calibri" charset="0"/>
              <a:ea typeface="Times New Roman" charset="0"/>
              <a:cs typeface="Times New Roman" charset="0"/>
            </a:endParaRPr>
          </a:p>
        </p:txBody>
      </p:sp>
    </p:spTree>
    <p:extLst>
      <p:ext uri="{BB962C8B-B14F-4D97-AF65-F5344CB8AC3E}">
        <p14:creationId xmlns:p14="http://schemas.microsoft.com/office/powerpoint/2010/main" val="523176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TotalTime>
  <Words>137</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Calibri</vt:lpstr>
      <vt:lpstr>Symbol</vt:lpstr>
      <vt:lpstr>Times New Roman</vt:lpstr>
      <vt:lpstr>Trebuchet MS</vt:lpstr>
      <vt:lpstr>Wingdings</vt:lpstr>
      <vt:lpstr>Wingdings 2</vt:lpstr>
      <vt:lpstr>Opulent</vt:lpstr>
      <vt:lpstr>Where are We Going!             Purpose One            Worship          </vt:lpstr>
      <vt:lpstr>Therefore, I urge you, brothers, in view of God’s mercy, to offer your bodies as living sacrifices, holy and pleasing to God--this is your spiritual act of worship." –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We Going!             A Bigger Vision               Three Choices                  Luke 5:1-11</dc:title>
  <dc:creator>mark</dc:creator>
  <cp:lastModifiedBy>admin</cp:lastModifiedBy>
  <cp:revision>17</cp:revision>
  <dcterms:created xsi:type="dcterms:W3CDTF">2016-09-11T01:20:19Z</dcterms:created>
  <dcterms:modified xsi:type="dcterms:W3CDTF">2016-09-18T11:59:43Z</dcterms:modified>
</cp:coreProperties>
</file>