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latin typeface="Aharoni" panose="02010803020104030203" pitchFamily="2" charset="-79"/>
                <a:cs typeface="Aharoni" panose="02010803020104030203" pitchFamily="2" charset="-79"/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46769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1568" y="970486"/>
            <a:ext cx="6096000" cy="46351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we going?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Worship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Fellowship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Disciple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Serve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Evangelize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0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32" y="999744"/>
            <a:ext cx="120335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latin typeface="Angsana New" panose="02020603050405020304" pitchFamily="18" charset="-34"/>
                <a:cs typeface="Angsana New" panose="02020603050405020304" pitchFamily="18" charset="-34"/>
              </a:rPr>
              <a:t>Acts 2:4</a:t>
            </a:r>
          </a:p>
          <a:p>
            <a:r>
              <a:rPr lang="en-US" sz="7200" dirty="0">
                <a:latin typeface="Angsana New" panose="02020603050405020304" pitchFamily="18" charset="-34"/>
                <a:cs typeface="Angsana New" panose="02020603050405020304" pitchFamily="18" charset="-34"/>
              </a:rPr>
              <a:t>“And everyone present was filled with the Holy Spirit and began using the </a:t>
            </a:r>
            <a:r>
              <a:rPr lang="en-US" sz="7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the</a:t>
            </a:r>
            <a:r>
              <a:rPr lang="en-US" sz="7200" dirty="0">
                <a:latin typeface="Angsana New" panose="02020603050405020304" pitchFamily="18" charset="-34"/>
                <a:cs typeface="Angsana New" panose="02020603050405020304" pitchFamily="18" charset="-34"/>
              </a:rPr>
              <a:t> gifts God gave them,, as the Holy Spirit gave them this ability.”</a:t>
            </a:r>
          </a:p>
          <a:p>
            <a:r>
              <a:rPr lang="en-US" dirty="0"/>
              <a:t>‭‭‬‬</a:t>
            </a:r>
          </a:p>
        </p:txBody>
      </p:sp>
    </p:spTree>
    <p:extLst>
      <p:ext uri="{BB962C8B-B14F-4D97-AF65-F5344CB8AC3E}">
        <p14:creationId xmlns:p14="http://schemas.microsoft.com/office/powerpoint/2010/main" val="159397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219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6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Boldness</a:t>
            </a:r>
            <a:endParaRPr lang="en-US" sz="6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Acts 2:25 King David said this about him: ‘I see that the LORD is always with me. I will not be shaken, for he is right beside me.”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Devotion to His Teaching</a:t>
            </a: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Acts 2:42a All the believers devoted themselves to the apostles’ teaching,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6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072" y="1243584"/>
            <a:ext cx="114726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5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Prayer</a:t>
            </a:r>
            <a:endParaRPr lang="en-US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5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Acts 2:42B and to prayer.</a:t>
            </a:r>
            <a:endParaRPr lang="en-US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5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Unity</a:t>
            </a:r>
            <a:endParaRPr lang="en-US" sz="5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5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Acts 2:44. And all the believers met together in one place and shared everything they had.”</a:t>
            </a:r>
            <a:endParaRPr lang="en-US" sz="5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5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7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Praising the Lord </a:t>
            </a:r>
            <a:endParaRPr lang="en-US" sz="7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Acts 2:47. all the while praising God and enjoying the goodwill of all the people. And each day the Lord added to their fellowship those who were being saved.”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1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50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</TotalTime>
  <Words>156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Aharoni</vt:lpstr>
      <vt:lpstr>Angsana New</vt:lpstr>
      <vt:lpstr>Arial</vt:lpstr>
      <vt:lpstr>Calibri</vt:lpstr>
      <vt:lpstr>Century Gothic</vt:lpstr>
      <vt:lpstr>Courier New</vt:lpstr>
      <vt:lpstr>Symbol</vt:lpstr>
      <vt:lpstr>Times New Roman</vt:lpstr>
      <vt:lpstr>Wingdings</vt:lpstr>
      <vt:lpstr>Vapor Trail</vt:lpstr>
      <vt:lpstr>How?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How?</dc:title>
  <dc:creator>admin</dc:creator>
  <cp:lastModifiedBy>admin</cp:lastModifiedBy>
  <cp:revision>2</cp:revision>
  <dcterms:created xsi:type="dcterms:W3CDTF">2016-10-16T12:12:45Z</dcterms:created>
  <dcterms:modified xsi:type="dcterms:W3CDTF">2016-10-16T12:22:54Z</dcterms:modified>
</cp:coreProperties>
</file>