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46769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5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6047" y="1474838"/>
            <a:ext cx="50770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How is your </a:t>
            </a:r>
          </a:p>
          <a:p>
            <a:pPr algn="ctr"/>
            <a:r>
              <a:rPr lang="en-US" sz="6600" b="1" dirty="0"/>
              <a:t>Faith</a:t>
            </a:r>
          </a:p>
          <a:p>
            <a:pPr algn="ctr"/>
            <a:r>
              <a:rPr lang="en-US" sz="6600" b="1" dirty="0"/>
              <a:t>Hope</a:t>
            </a:r>
          </a:p>
          <a:p>
            <a:pPr algn="ctr"/>
            <a:r>
              <a:rPr lang="en-US" sz="6600" b="1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3520860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</TotalTime>
  <Words>8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Aharoni</vt:lpstr>
      <vt:lpstr>Arial</vt:lpstr>
      <vt:lpstr>Century Gothic</vt:lpstr>
      <vt:lpstr>Vapor Trail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How?</dc:title>
  <dc:creator>admin</dc:creator>
  <cp:lastModifiedBy>admin</cp:lastModifiedBy>
  <cp:revision>3</cp:revision>
  <dcterms:created xsi:type="dcterms:W3CDTF">2016-10-16T12:12:45Z</dcterms:created>
  <dcterms:modified xsi:type="dcterms:W3CDTF">2016-10-23T13:17:50Z</dcterms:modified>
</cp:coreProperties>
</file>