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0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5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7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5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7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8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4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1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1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511E9-7051-4D87-A740-181961B84DA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E0235-465D-4EFF-A6DB-8EA77F46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2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k\AppData\Local\Microsoft\Windows\INetCache\IE\NK1F30C2\ccdgivtha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41" y="381000"/>
            <a:ext cx="292417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6400" y="2967335"/>
            <a:ext cx="515708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True Gratitude </a:t>
            </a:r>
            <a:endParaRPr lang="en-US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41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\AppData\Local\Microsoft\Windows\INetCache\IE\FNF670BR\types-of-christian-prayers-giving-of-thanks-or-thanksgiv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3380125"/>
            <a:ext cx="8915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It’s in the Heart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Psalms 100:4 Enter his gates with thanksgiving,  and his courts with praise!   Give thanks to him; bless his name!</a:t>
            </a:r>
            <a:endParaRPr lang="en-US" sz="4400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542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\AppData\Local\Microsoft\Windows\INetCache\IE\FNF670BR\types-of-christian-prayers-giving-of-thanks-or-thanksgiv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3380125"/>
            <a:ext cx="8915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	It’s All</a:t>
            </a:r>
          </a:p>
          <a:p>
            <a:pPr marL="800100" lvl="1" indent="-342900">
              <a:buFont typeface="Symbol"/>
              <a:buChar char=""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	I 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Thes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 5:16-18 "Be joyful always; pray continually; give thanks in all circumstances, for this is God’s will for you in Christ Jesus."</a:t>
            </a:r>
            <a:endParaRPr lang="en-US" sz="4400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53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\AppData\Local\Microsoft\Windows\INetCache\IE\FNF670BR\types-of-christian-prayers-giving-of-thanks-or-thanksgiv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4654" y="2020995"/>
            <a:ext cx="8915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It’s Expected</a:t>
            </a:r>
          </a:p>
          <a:p>
            <a:pPr marL="800100" lvl="1" indent="-342900">
              <a:buFont typeface="Symbol"/>
              <a:buChar char=""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Romans 12:1 I appeal to you therefore, brothers,[a] by the mercies of God, to present your bodies as a living sacrifice, holy and acceptable to God, which is your spiritual worship</a:t>
            </a:r>
            <a:endParaRPr lang="en-US" sz="4400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948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1</cp:revision>
  <dcterms:created xsi:type="dcterms:W3CDTF">2016-11-20T03:26:54Z</dcterms:created>
  <dcterms:modified xsi:type="dcterms:W3CDTF">2016-11-20T03:32:19Z</dcterms:modified>
</cp:coreProperties>
</file>