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7095-CDEA-C24D-9397-0D7243AFF054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30682-D467-F043-BE35-131C2EBD0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3BEA-02A8-9F47-A70F-F6C3328B725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0C913-F18E-6B4D-9F75-88CD0DEE5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Want?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II Kings 4:1-7</a:t>
            </a:r>
          </a:p>
          <a:p>
            <a:r>
              <a:rPr lang="en-US" sz="4800" dirty="0" smtClean="0"/>
              <a:t>Matthew 9:27-31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368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69" y="0"/>
            <a:ext cx="6886088" cy="89772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Everyone has a Problem</a:t>
            </a:r>
            <a:endParaRPr lang="en-US" sz="48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82" r="26082"/>
          <a:stretch>
            <a:fillRect/>
          </a:stretch>
        </p:blipFill>
        <p:spPr>
          <a:xfrm>
            <a:off x="7594682" y="914400"/>
            <a:ext cx="4234892" cy="5901274"/>
          </a:xfrm>
          <a:prstGeom prst="roundRect">
            <a:avLst>
              <a:gd name="adj" fmla="val 0"/>
            </a:avLst>
          </a:prstGeom>
        </p:spPr>
      </p:pic>
      <p:sp>
        <p:nvSpPr>
          <p:cNvPr id="5" name="AutoShape 2" descr="https://encrypted-tbn0.gstatic.com/images?q=tbn:ANd9GcTezvVbQL5b7U-cbfL5Adf5KPPGwLEAosPx0Y4uHq45-J1_KT8DtQ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562704" y="2203548"/>
            <a:ext cx="5426075" cy="221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4800" b="1" dirty="0" smtClean="0"/>
              <a:t>Blindness</a:t>
            </a:r>
          </a:p>
          <a:p>
            <a:r>
              <a:rPr lang="en-US" sz="4800" b="1" dirty="0" smtClean="0"/>
              <a:t>Broke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4630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646" y="-323375"/>
            <a:ext cx="9564011" cy="1371600"/>
          </a:xfrm>
        </p:spPr>
        <p:txBody>
          <a:bodyPr>
            <a:normAutofit/>
          </a:bodyPr>
          <a:lstStyle/>
          <a:p>
            <a:r>
              <a:rPr lang="en-US" sz="4800" b="1" dirty="0"/>
              <a:t>Everyone wants the problem FIXED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9882" y="554361"/>
            <a:ext cx="7592002" cy="3218339"/>
          </a:xfrm>
        </p:spPr>
        <p:txBody>
          <a:bodyPr>
            <a:noAutofit/>
          </a:bodyPr>
          <a:lstStyle/>
          <a:p>
            <a:r>
              <a:rPr lang="en-US" sz="2700" dirty="0"/>
              <a:t>“Three times I pleaded with the Lord about this, that it should leave me.”</a:t>
            </a:r>
          </a:p>
          <a:p>
            <a:r>
              <a:rPr lang="en-US" sz="2700" dirty="0"/>
              <a:t>‭‭2 Corinthians‬ ‭12:8</a:t>
            </a:r>
            <a:r>
              <a:rPr lang="en-US" sz="2700" dirty="0" smtClean="0"/>
              <a:t>‬‬‬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13" y="3293333"/>
            <a:ext cx="5668539" cy="32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needs to ADMIT they have a problem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06225" y="1434752"/>
            <a:ext cx="4895055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"Jesus have mercy on us."  </a:t>
            </a:r>
          </a:p>
          <a:p>
            <a:pPr marL="0" indent="0" algn="ctr">
              <a:buNone/>
            </a:pPr>
            <a:r>
              <a:rPr lang="en-US" sz="2600" dirty="0" smtClean="0"/>
              <a:t>Matthew 9:27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93667" y="1434753"/>
            <a:ext cx="4895056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"But the creditor has come to take away my two sons."</a:t>
            </a:r>
          </a:p>
          <a:p>
            <a:pPr marL="0" indent="0" algn="ctr">
              <a:buNone/>
            </a:pPr>
            <a:r>
              <a:rPr lang="en-US" sz="2600" dirty="0" smtClean="0"/>
              <a:t>2 Kings 4:1b 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312" y="3689517"/>
            <a:ext cx="4379497" cy="29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take their NOTHING and do something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904" y="2667000"/>
            <a:ext cx="4895055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“And as Jesus passed on from there, two blind men followed </a:t>
            </a:r>
            <a:r>
              <a:rPr lang="en-US" sz="2600" dirty="0" smtClean="0"/>
              <a:t>him</a:t>
            </a:r>
            <a:r>
              <a:rPr lang="en-US" sz="2600" dirty="0"/>
              <a:t>"</a:t>
            </a:r>
          </a:p>
          <a:p>
            <a:pPr marL="0" indent="0" algn="ctr">
              <a:buNone/>
            </a:pPr>
            <a:r>
              <a:rPr lang="en-US" sz="2600" dirty="0"/>
              <a:t>‭‭Matthew‬ ‭9:27</a:t>
            </a:r>
            <a:r>
              <a:rPr lang="en-US" sz="2600" dirty="0" smtClean="0"/>
              <a:t>‬a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2463361"/>
            <a:ext cx="4895056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"Your servant has nothing, </a:t>
            </a:r>
            <a:r>
              <a:rPr lang="en-US" sz="2600" dirty="0" smtClean="0"/>
              <a:t>except a jar of oil."</a:t>
            </a:r>
          </a:p>
          <a:p>
            <a:pPr marL="0" indent="0" algn="ctr">
              <a:buNone/>
            </a:pPr>
            <a:r>
              <a:rPr lang="en-US" sz="2600" dirty="0" smtClean="0"/>
              <a:t>2 Kings 4:2b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17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71" y="774448"/>
            <a:ext cx="8930747" cy="2110382"/>
          </a:xfrm>
        </p:spPr>
        <p:txBody>
          <a:bodyPr anchor="ctr"/>
          <a:lstStyle/>
          <a:p>
            <a:pPr algn="ctr"/>
            <a:r>
              <a:rPr lang="en-US" dirty="0"/>
              <a:t>Who will you turn to this year?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07" y="198959"/>
            <a:ext cx="1758915" cy="117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37" y="188461"/>
            <a:ext cx="1941208" cy="1171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960" y="188461"/>
            <a:ext cx="2120845" cy="119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662" y="177961"/>
            <a:ext cx="1841914" cy="119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817" y="2202529"/>
            <a:ext cx="3099056" cy="46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{72DBD5F9-53D2-204B-B3A9-319F00F75D5D}tf16392416</Template>
  <TotalTime>258</TotalTime>
  <Application>Microsoft Macintosh PowerPoint</Application>
  <PresentationFormat>Widescreen</PresentationFormat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What Do You Want? </vt:lpstr>
      <vt:lpstr>Everyone has a Problem</vt:lpstr>
      <vt:lpstr>Everyone wants the problem FIXED</vt:lpstr>
      <vt:lpstr>Everyone needs to ADMIT they have a problem </vt:lpstr>
      <vt:lpstr>Everyone take their NOTHING and do something </vt:lpstr>
      <vt:lpstr>Who will you turn to this year? 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petty</dc:creator>
  <cp:lastModifiedBy>mark petty</cp:lastModifiedBy>
  <cp:revision>33</cp:revision>
  <dcterms:created xsi:type="dcterms:W3CDTF">2017-01-14T23:41:19Z</dcterms:created>
  <dcterms:modified xsi:type="dcterms:W3CDTF">2017-01-15T03:59:43Z</dcterms:modified>
</cp:coreProperties>
</file>