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p:scale>
          <a:sx n="115" d="100"/>
          <a:sy n="115" d="100"/>
        </p:scale>
        <p:origin x="-36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6437095-CDEA-C24D-9397-0D7243AFF054}" type="datetimeFigureOut">
              <a:rPr lang="en-US" smtClean="0"/>
              <a:t>1/21/2017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1730682-D467-F043-BE35-131C2EBD09A7}" type="slidenum">
              <a:rPr lang="en-US" smtClean="0"/>
              <a:t>‹#›</a:t>
            </a:fld>
            <a:endParaRPr lang="en-US"/>
          </a:p>
        </p:txBody>
      </p:sp>
    </p:spTree>
    <p:extLst>
      <p:ext uri="{BB962C8B-B14F-4D97-AF65-F5344CB8AC3E}">
        <p14:creationId xmlns:p14="http://schemas.microsoft.com/office/powerpoint/2010/main" val="9918851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1C43BEA-02A8-9F47-A70F-F6C3328B725F}" type="datetimeFigureOut">
              <a:rPr lang="en-US" smtClean="0"/>
              <a:t>1/21/2017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D0C913-F18E-6B4D-9F75-88CD0DEE5E48}" type="slidenum">
              <a:rPr lang="en-US" smtClean="0"/>
              <a:t>‹#›</a:t>
            </a:fld>
            <a:endParaRPr lang="en-US"/>
          </a:p>
        </p:txBody>
      </p:sp>
    </p:spTree>
    <p:extLst>
      <p:ext uri="{BB962C8B-B14F-4D97-AF65-F5344CB8AC3E}">
        <p14:creationId xmlns:p14="http://schemas.microsoft.com/office/powerpoint/2010/main" val="1627142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dirty="0"/>
              <a:pPr/>
              <a:t>1/21/2017</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7"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marL="0" marR="0" algn="ctr">
              <a:lnSpc>
                <a:spcPct val="115000"/>
              </a:lnSpc>
              <a:spcBef>
                <a:spcPts val="0"/>
              </a:spcBef>
              <a:spcAft>
                <a:spcPts val="0"/>
              </a:spcAft>
            </a:pPr>
            <a:r>
              <a:rPr lang="en-US" dirty="0">
                <a:solidFill>
                  <a:srgbClr val="454545"/>
                </a:solidFill>
                <a:latin typeface="Times New Roman"/>
                <a:ea typeface="Times New Roman"/>
                <a:cs typeface="Times New Roman"/>
              </a:rPr>
              <a:t>Who are you?</a:t>
            </a:r>
            <a:r>
              <a:rPr lang="en-US" sz="4400" dirty="0">
                <a:latin typeface="Calibri"/>
                <a:ea typeface="Calibri"/>
                <a:cs typeface="Times New Roman"/>
              </a:rPr>
              <a:t/>
            </a:r>
            <a:br>
              <a:rPr lang="en-US" sz="4400" dirty="0">
                <a:latin typeface="Calibri"/>
                <a:ea typeface="Calibri"/>
                <a:cs typeface="Times New Roman"/>
              </a:rPr>
            </a:br>
            <a:r>
              <a:rPr lang="en-US" dirty="0">
                <a:solidFill>
                  <a:srgbClr val="454545"/>
                </a:solidFill>
                <a:latin typeface="Times New Roman"/>
                <a:ea typeface="Times New Roman"/>
                <a:cs typeface="Times New Roman"/>
              </a:rPr>
              <a:t>II Corinthians 5:20-21</a:t>
            </a:r>
            <a:endParaRPr lang="en-US" sz="4400" dirty="0">
              <a:latin typeface="Calibri"/>
              <a:ea typeface="Calibri"/>
              <a:cs typeface="Times New Roman"/>
            </a:endParaRPr>
          </a:p>
        </p:txBody>
      </p:sp>
    </p:spTree>
    <p:extLst>
      <p:ext uri="{BB962C8B-B14F-4D97-AF65-F5344CB8AC3E}">
        <p14:creationId xmlns:p14="http://schemas.microsoft.com/office/powerpoint/2010/main" val="1643683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2" descr="https://encrypted-tbn0.gstatic.com/images?q=tbn:ANd9GcTezvVbQL5b7U-cbfL5Adf5KPPGwLEAosPx0Y4uHq45-J1_KT8DtQ"/>
          <p:cNvSpPr>
            <a:spLocks noGrp="1" noChangeAspect="1" noChangeArrowheads="1"/>
          </p:cNvSpPr>
          <p:nvPr>
            <p:ph type="body" sz="half" idx="2"/>
          </p:nvPr>
        </p:nvSpPr>
        <p:spPr bwMode="auto">
          <a:xfrm>
            <a:off x="1562704" y="152400"/>
            <a:ext cx="10476896" cy="655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r>
              <a:rPr lang="en-US" sz="4800" b="1" dirty="0"/>
              <a:t>II Corinthians 5:20-21</a:t>
            </a:r>
          </a:p>
          <a:p>
            <a:r>
              <a:rPr lang="en-US" sz="4800" b="1" dirty="0"/>
              <a:t>Therefore, we are ambassadors for Christ, God making his appeal through us. We implore you on behalf of Christ, be reconciled to God. 21 For our sake he made him to be sin who knew no sin, so that in him we might become the righteousness of God.</a:t>
            </a:r>
            <a:endParaRPr lang="en-US" sz="4800" b="1" dirty="0"/>
          </a:p>
        </p:txBody>
      </p:sp>
    </p:spTree>
    <p:extLst>
      <p:ext uri="{BB962C8B-B14F-4D97-AF65-F5344CB8AC3E}">
        <p14:creationId xmlns:p14="http://schemas.microsoft.com/office/powerpoint/2010/main" val="18463035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85800"/>
            <a:ext cx="11811000" cy="5410200"/>
          </a:xfrm>
        </p:spPr>
        <p:txBody>
          <a:bodyPr>
            <a:normAutofit/>
          </a:bodyPr>
          <a:lstStyle/>
          <a:p>
            <a:r>
              <a:rPr lang="en-US" sz="4800" b="1" dirty="0" smtClean="0"/>
              <a:t>AMBASSADOR</a:t>
            </a:r>
            <a:br>
              <a:rPr lang="en-US" sz="4800" b="1" dirty="0" smtClean="0"/>
            </a:br>
            <a:r>
              <a:rPr lang="en-US" sz="4800" b="1" dirty="0"/>
              <a:t/>
            </a:r>
            <a:br>
              <a:rPr lang="en-US" sz="4800" b="1" dirty="0"/>
            </a:br>
            <a:r>
              <a:rPr lang="en-US" sz="4800" b="1" dirty="0" smtClean="0"/>
              <a:t>Authorized </a:t>
            </a:r>
            <a:r>
              <a:rPr lang="en-US" sz="4800" b="1" dirty="0"/>
              <a:t>representative or messenger</a:t>
            </a:r>
            <a:br>
              <a:rPr lang="en-US" sz="4800" b="1" dirty="0"/>
            </a:br>
            <a:r>
              <a:rPr lang="en-US" sz="4800" b="1" dirty="0"/>
              <a:t>Traveling abroad as ambassadors of goodwill</a:t>
            </a:r>
            <a:br>
              <a:rPr lang="en-US" sz="4800" b="1" dirty="0"/>
            </a:br>
            <a:r>
              <a:rPr lang="en-US" sz="4800" b="1" dirty="0"/>
              <a:t>Under care of homeland</a:t>
            </a:r>
            <a:endParaRPr lang="en-US" sz="4800" b="1" dirty="0"/>
          </a:p>
        </p:txBody>
      </p:sp>
    </p:spTree>
    <p:extLst>
      <p:ext uri="{BB962C8B-B14F-4D97-AF65-F5344CB8AC3E}">
        <p14:creationId xmlns:p14="http://schemas.microsoft.com/office/powerpoint/2010/main" val="1831860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0" y="152400"/>
            <a:ext cx="11353800" cy="2743200"/>
          </a:xfrm>
        </p:spPr>
        <p:txBody>
          <a:bodyPr>
            <a:noAutofit/>
          </a:bodyPr>
          <a:lstStyle/>
          <a:p>
            <a:r>
              <a:rPr lang="en-US" sz="5400" b="1" dirty="0" smtClean="0"/>
              <a:t>Two </a:t>
            </a:r>
            <a:r>
              <a:rPr lang="en-US" sz="5400" b="1" dirty="0"/>
              <a:t>Important things to remember as and Ambassador of Christ.</a:t>
            </a:r>
            <a:br>
              <a:rPr lang="en-US" sz="5400" b="1" dirty="0"/>
            </a:br>
            <a:endParaRPr lang="en-US" sz="5400" b="1" dirty="0"/>
          </a:p>
        </p:txBody>
      </p:sp>
      <p:sp>
        <p:nvSpPr>
          <p:cNvPr id="3" name="TextBox 2"/>
          <p:cNvSpPr txBox="1"/>
          <p:nvPr/>
        </p:nvSpPr>
        <p:spPr>
          <a:xfrm>
            <a:off x="1295400" y="2209800"/>
            <a:ext cx="10058400" cy="4278094"/>
          </a:xfrm>
          <a:prstGeom prst="rect">
            <a:avLst/>
          </a:prstGeom>
          <a:noFill/>
        </p:spPr>
        <p:txBody>
          <a:bodyPr wrap="square" rtlCol="0">
            <a:spAutoFit/>
          </a:bodyPr>
          <a:lstStyle/>
          <a:p>
            <a:r>
              <a:rPr lang="en-US" sz="5400" b="1" dirty="0"/>
              <a:t>We need to be at </a:t>
            </a:r>
            <a:r>
              <a:rPr lang="en-US" sz="5400" b="1" u="sng" dirty="0"/>
              <a:t>EASE</a:t>
            </a:r>
            <a:r>
              <a:rPr lang="en-US" sz="5400" b="1" dirty="0"/>
              <a:t/>
            </a:r>
            <a:br>
              <a:rPr lang="en-US" sz="5400" b="1" dirty="0"/>
            </a:br>
            <a:r>
              <a:rPr lang="en-US" sz="4000" b="1" dirty="0" smtClean="0"/>
              <a:t>Philippians </a:t>
            </a:r>
            <a:r>
              <a:rPr lang="en-US" sz="4000" b="1" dirty="0"/>
              <a:t>4: 19 And my God will supply every need of yours according to his riches in glory in Christ Jesus.</a:t>
            </a:r>
            <a:br>
              <a:rPr lang="en-US" sz="4000" b="1" dirty="0"/>
            </a:br>
            <a:r>
              <a:rPr lang="en-US" sz="4000" b="1" dirty="0"/>
              <a:t>	</a:t>
            </a:r>
            <a:r>
              <a:rPr lang="en-US" sz="4000" b="1" dirty="0" smtClean="0"/>
              <a:t>Learn </a:t>
            </a:r>
            <a:r>
              <a:rPr lang="en-US" sz="4000" b="1" dirty="0"/>
              <a:t>to be content</a:t>
            </a:r>
            <a:br>
              <a:rPr lang="en-US" sz="4000" b="1" dirty="0"/>
            </a:br>
            <a:r>
              <a:rPr lang="en-US" sz="4000" b="1" dirty="0"/>
              <a:t>	</a:t>
            </a:r>
            <a:r>
              <a:rPr lang="en-US" sz="4000" b="1" dirty="0" smtClean="0"/>
              <a:t>Are </a:t>
            </a:r>
            <a:r>
              <a:rPr lang="en-US" sz="4000" b="1" dirty="0"/>
              <a:t>you at ease or diseased?</a:t>
            </a:r>
            <a:br>
              <a:rPr lang="en-US" sz="4000" b="1" dirty="0"/>
            </a:br>
            <a:r>
              <a:rPr lang="en-US" dirty="0"/>
              <a:t>o	</a:t>
            </a:r>
          </a:p>
        </p:txBody>
      </p:sp>
    </p:spTree>
    <p:extLst>
      <p:ext uri="{BB962C8B-B14F-4D97-AF65-F5344CB8AC3E}">
        <p14:creationId xmlns:p14="http://schemas.microsoft.com/office/powerpoint/2010/main" val="17498264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5257800"/>
          </a:xfrm>
        </p:spPr>
        <p:txBody>
          <a:bodyPr>
            <a:normAutofit/>
          </a:bodyPr>
          <a:lstStyle/>
          <a:p>
            <a:r>
              <a:rPr lang="en-US" sz="5400" b="1" dirty="0"/>
              <a:t>We need to be </a:t>
            </a:r>
            <a:r>
              <a:rPr lang="en-US" sz="5400" b="1" dirty="0" smtClean="0"/>
              <a:t>ATTRACTING</a:t>
            </a:r>
            <a:r>
              <a:rPr lang="en-US" sz="5400" b="1" dirty="0"/>
              <a:t/>
            </a:r>
            <a:br>
              <a:rPr lang="en-US" sz="5400" b="1" dirty="0"/>
            </a:br>
            <a:r>
              <a:rPr lang="en-US" b="1" i="1" dirty="0" smtClean="0"/>
              <a:t>II </a:t>
            </a:r>
            <a:r>
              <a:rPr lang="en-US" b="1" i="1" dirty="0"/>
              <a:t>Corinthians 5:18 All this is from God, who through Christ reconciled us to himself and gave us the ministry of reconciliation</a:t>
            </a:r>
            <a:r>
              <a:rPr lang="en-US" dirty="0"/>
              <a:t/>
            </a:r>
            <a:br>
              <a:rPr lang="en-US" dirty="0"/>
            </a:br>
            <a:r>
              <a:rPr lang="en-US" dirty="0"/>
              <a:t/>
            </a:r>
            <a:br>
              <a:rPr lang="en-US" dirty="0"/>
            </a:br>
            <a:r>
              <a:rPr lang="en-US" b="1" dirty="0" smtClean="0"/>
              <a:t>Whom </a:t>
            </a:r>
            <a:r>
              <a:rPr lang="en-US" b="1" dirty="0"/>
              <a:t>are you reconciling?</a:t>
            </a:r>
            <a:br>
              <a:rPr lang="en-US" b="1" dirty="0"/>
            </a:br>
            <a:r>
              <a:rPr lang="en-US" b="1" dirty="0" smtClean="0"/>
              <a:t>Attracting </a:t>
            </a:r>
            <a:r>
              <a:rPr lang="en-US" b="1" dirty="0"/>
              <a:t>or detracting </a:t>
            </a:r>
            <a:br>
              <a:rPr lang="en-US" b="1" dirty="0"/>
            </a:br>
            <a:endParaRPr lang="en-US" b="1" dirty="0"/>
          </a:p>
        </p:txBody>
      </p:sp>
    </p:spTree>
    <p:extLst>
      <p:ext uri="{BB962C8B-B14F-4D97-AF65-F5344CB8AC3E}">
        <p14:creationId xmlns:p14="http://schemas.microsoft.com/office/powerpoint/2010/main" val="16917133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1" y="228600"/>
            <a:ext cx="11506200" cy="6705600"/>
          </a:xfrm>
        </p:spPr>
        <p:txBody>
          <a:bodyPr anchor="ctr">
            <a:normAutofit fontScale="90000"/>
          </a:bodyPr>
          <a:lstStyle/>
          <a:p>
            <a:pPr algn="ctr"/>
            <a:r>
              <a:rPr lang="en-US" sz="4400" b="1" dirty="0"/>
              <a:t>“If we're going to impact our world in the name of Jesus, it will be because people like you and me took action in the power of the Spirit. Ever since the mission and ministry of Jesus, God has never stopped calling for a movement of "Little </a:t>
            </a:r>
            <a:r>
              <a:rPr lang="en-US" sz="4400" b="1" dirty="0" err="1"/>
              <a:t>Jesuses</a:t>
            </a:r>
            <a:r>
              <a:rPr lang="en-US" sz="4400" b="1" dirty="0"/>
              <a:t>" to follow him into the world and unleash the remarkable redemptive genius that lies in the very message we carry.</a:t>
            </a:r>
            <a:br>
              <a:rPr lang="en-US" sz="4400" b="1" dirty="0"/>
            </a:br>
            <a:r>
              <a:rPr lang="en-US" sz="4400" b="1" dirty="0" smtClean="0"/>
              <a:t/>
            </a:r>
            <a:br>
              <a:rPr lang="en-US" sz="4400" b="1" dirty="0" smtClean="0"/>
            </a:br>
            <a:r>
              <a:rPr lang="en-US" sz="3100" b="1" dirty="0" smtClean="0"/>
              <a:t>Alan </a:t>
            </a:r>
            <a:r>
              <a:rPr lang="en-US" sz="3100" b="1" dirty="0"/>
              <a:t>Hirsch, The Forgotten Ways: Reactivating the Missional Church</a:t>
            </a:r>
            <a:br>
              <a:rPr lang="en-US" sz="3100" b="1" dirty="0"/>
            </a:br>
            <a:endParaRPr lang="en-US" sz="3100" b="1" dirty="0"/>
          </a:p>
        </p:txBody>
      </p:sp>
    </p:spTree>
    <p:extLst>
      <p:ext uri="{BB962C8B-B14F-4D97-AF65-F5344CB8AC3E}">
        <p14:creationId xmlns:p14="http://schemas.microsoft.com/office/powerpoint/2010/main" val="20907414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xmlns=""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{72DBD5F9-53D2-204B-B3A9-319F00F75D5D}tf16392416</Template>
  <TotalTime>272</TotalTime>
  <Words>160</Words>
  <Application>Microsoft Office PowerPoint</Application>
  <PresentationFormat>Custom</PresentationFormat>
  <Paragraphs>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Parallax</vt:lpstr>
      <vt:lpstr>Who are you? II Corinthians 5:20-21</vt:lpstr>
      <vt:lpstr>PowerPoint Presentation</vt:lpstr>
      <vt:lpstr>AMBASSADOR  Authorized representative or messenger Traveling abroad as ambassadors of goodwill Under care of homeland</vt:lpstr>
      <vt:lpstr>Two Important things to remember as and Ambassador of Christ. </vt:lpstr>
      <vt:lpstr>We need to be ATTRACTING II Corinthians 5:18 All this is from God, who through Christ reconciled us to himself and gave us the ministry of reconciliation  Whom are you reconciling? Attracting or detracting  </vt:lpstr>
      <vt:lpstr>“If we're going to impact our world in the name of Jesus, it will be because people like you and me took action in the power of the Spirit. Ever since the mission and ministry of Jesus, God has never stopped calling for a movement of "Little Jesuses" to follow him into the world and unleash the remarkable redemptive genius that lies in the very message we carry.  Alan Hirsch, The Forgotten Ways: Reactivating the Missional Church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petty</dc:creator>
  <cp:lastModifiedBy>mark</cp:lastModifiedBy>
  <cp:revision>35</cp:revision>
  <dcterms:created xsi:type="dcterms:W3CDTF">2017-01-14T23:41:19Z</dcterms:created>
  <dcterms:modified xsi:type="dcterms:W3CDTF">2017-01-21T22:30:02Z</dcterms:modified>
</cp:coreProperties>
</file>