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R DARLING" panose="02000000000000000000" pitchFamily="2" charset="0"/>
              </a:rPr>
              <a:t>40 Days of Movement</a:t>
            </a:r>
            <a:endParaRPr lang="en-US" sz="7200" dirty="0">
              <a:latin typeface="AR DARLING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Prelude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3883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152"/>
            <a:ext cx="12192000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 time.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Matthew 16:13-18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75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Jesus came to the region of Caesarea Philippi, he asked his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disciples,“Who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people say that the Son of Man is?”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“Well,” they replied, “some say John the Baptist, some say Elijah, and others say Jeremiah or one of the other prophets.”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he asked them, “But who do you say I am?”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Simon Peter answered, “You are the Messiah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Son of the living God.”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replied, “You are blessed, Simon son of John,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because my Father in heaven has revealed this to you. You did not learn this from any human being.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say to you that you are Peter  and upon this rock I will build my church, and all the powers of hell will not conquer it.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05011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Who – Jesus Christ?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What – Build my Church?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 – It is an Unstoppable Movement?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9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0" y="3064285"/>
            <a:ext cx="8113690" cy="118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What – Build my Church?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6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9841" y="3051281"/>
            <a:ext cx="10573728" cy="82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 – It is an Unstoppable Movement?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3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</TotalTime>
  <Words>48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 DARLING</vt:lpstr>
      <vt:lpstr>Arial</vt:lpstr>
      <vt:lpstr>Calibri</vt:lpstr>
      <vt:lpstr>Calibri Light</vt:lpstr>
      <vt:lpstr>Times New Roman</vt:lpstr>
      <vt:lpstr>Celestial</vt:lpstr>
      <vt:lpstr>40 Days of Movement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Days of Movement</dc:title>
  <dc:creator>admin</dc:creator>
  <cp:lastModifiedBy>admin</cp:lastModifiedBy>
  <cp:revision>1</cp:revision>
  <dcterms:created xsi:type="dcterms:W3CDTF">2015-01-03T21:54:50Z</dcterms:created>
  <dcterms:modified xsi:type="dcterms:W3CDTF">2015-01-03T22:08:17Z</dcterms:modified>
</cp:coreProperties>
</file>