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5" d="100"/>
          <a:sy n="115" d="100"/>
        </p:scale>
        <p:origin x="-1488" y="1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E3B984-B653-4FCF-9353-D39DAF8D929D}"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3DEA6-D2AC-4E84-969F-522E5B5186AA}" type="slidenum">
              <a:rPr lang="en-US" smtClean="0"/>
              <a:t>‹#›</a:t>
            </a:fld>
            <a:endParaRPr lang="en-US"/>
          </a:p>
        </p:txBody>
      </p:sp>
    </p:spTree>
    <p:extLst>
      <p:ext uri="{BB962C8B-B14F-4D97-AF65-F5344CB8AC3E}">
        <p14:creationId xmlns:p14="http://schemas.microsoft.com/office/powerpoint/2010/main" val="468936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E3B984-B653-4FCF-9353-D39DAF8D929D}"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3DEA6-D2AC-4E84-969F-522E5B5186AA}" type="slidenum">
              <a:rPr lang="en-US" smtClean="0"/>
              <a:t>‹#›</a:t>
            </a:fld>
            <a:endParaRPr lang="en-US"/>
          </a:p>
        </p:txBody>
      </p:sp>
    </p:spTree>
    <p:extLst>
      <p:ext uri="{BB962C8B-B14F-4D97-AF65-F5344CB8AC3E}">
        <p14:creationId xmlns:p14="http://schemas.microsoft.com/office/powerpoint/2010/main" val="637895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E3B984-B653-4FCF-9353-D39DAF8D929D}"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3DEA6-D2AC-4E84-969F-522E5B5186AA}" type="slidenum">
              <a:rPr lang="en-US" smtClean="0"/>
              <a:t>‹#›</a:t>
            </a:fld>
            <a:endParaRPr lang="en-US"/>
          </a:p>
        </p:txBody>
      </p:sp>
    </p:spTree>
    <p:extLst>
      <p:ext uri="{BB962C8B-B14F-4D97-AF65-F5344CB8AC3E}">
        <p14:creationId xmlns:p14="http://schemas.microsoft.com/office/powerpoint/2010/main" val="1384976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E3B984-B653-4FCF-9353-D39DAF8D929D}"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3DEA6-D2AC-4E84-969F-522E5B5186AA}" type="slidenum">
              <a:rPr lang="en-US" smtClean="0"/>
              <a:t>‹#›</a:t>
            </a:fld>
            <a:endParaRPr lang="en-US"/>
          </a:p>
        </p:txBody>
      </p:sp>
    </p:spTree>
    <p:extLst>
      <p:ext uri="{BB962C8B-B14F-4D97-AF65-F5344CB8AC3E}">
        <p14:creationId xmlns:p14="http://schemas.microsoft.com/office/powerpoint/2010/main" val="2949290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E3B984-B653-4FCF-9353-D39DAF8D929D}"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3DEA6-D2AC-4E84-969F-522E5B5186AA}" type="slidenum">
              <a:rPr lang="en-US" smtClean="0"/>
              <a:t>‹#›</a:t>
            </a:fld>
            <a:endParaRPr lang="en-US"/>
          </a:p>
        </p:txBody>
      </p:sp>
    </p:spTree>
    <p:extLst>
      <p:ext uri="{BB962C8B-B14F-4D97-AF65-F5344CB8AC3E}">
        <p14:creationId xmlns:p14="http://schemas.microsoft.com/office/powerpoint/2010/main" val="2845730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E3B984-B653-4FCF-9353-D39DAF8D929D}" type="datetimeFigureOut">
              <a:rPr lang="en-US" smtClean="0"/>
              <a:t>7/22/2016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3DEA6-D2AC-4E84-969F-522E5B5186AA}" type="slidenum">
              <a:rPr lang="en-US" smtClean="0"/>
              <a:t>‹#›</a:t>
            </a:fld>
            <a:endParaRPr lang="en-US"/>
          </a:p>
        </p:txBody>
      </p:sp>
    </p:spTree>
    <p:extLst>
      <p:ext uri="{BB962C8B-B14F-4D97-AF65-F5344CB8AC3E}">
        <p14:creationId xmlns:p14="http://schemas.microsoft.com/office/powerpoint/2010/main" val="1701647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E3B984-B653-4FCF-9353-D39DAF8D929D}" type="datetimeFigureOut">
              <a:rPr lang="en-US" smtClean="0"/>
              <a:t>7/22/2016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33DEA6-D2AC-4E84-969F-522E5B5186AA}" type="slidenum">
              <a:rPr lang="en-US" smtClean="0"/>
              <a:t>‹#›</a:t>
            </a:fld>
            <a:endParaRPr lang="en-US"/>
          </a:p>
        </p:txBody>
      </p:sp>
    </p:spTree>
    <p:extLst>
      <p:ext uri="{BB962C8B-B14F-4D97-AF65-F5344CB8AC3E}">
        <p14:creationId xmlns:p14="http://schemas.microsoft.com/office/powerpoint/2010/main" val="1012855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E3B984-B653-4FCF-9353-D39DAF8D929D}" type="datetimeFigureOut">
              <a:rPr lang="en-US" smtClean="0"/>
              <a:t>7/22/2016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33DEA6-D2AC-4E84-969F-522E5B5186AA}" type="slidenum">
              <a:rPr lang="en-US" smtClean="0"/>
              <a:t>‹#›</a:t>
            </a:fld>
            <a:endParaRPr lang="en-US"/>
          </a:p>
        </p:txBody>
      </p:sp>
    </p:spTree>
    <p:extLst>
      <p:ext uri="{BB962C8B-B14F-4D97-AF65-F5344CB8AC3E}">
        <p14:creationId xmlns:p14="http://schemas.microsoft.com/office/powerpoint/2010/main" val="3932795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E3B984-B653-4FCF-9353-D39DAF8D929D}" type="datetimeFigureOut">
              <a:rPr lang="en-US" smtClean="0"/>
              <a:t>7/22/2016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33DEA6-D2AC-4E84-969F-522E5B5186AA}" type="slidenum">
              <a:rPr lang="en-US" smtClean="0"/>
              <a:t>‹#›</a:t>
            </a:fld>
            <a:endParaRPr lang="en-US"/>
          </a:p>
        </p:txBody>
      </p:sp>
    </p:spTree>
    <p:extLst>
      <p:ext uri="{BB962C8B-B14F-4D97-AF65-F5344CB8AC3E}">
        <p14:creationId xmlns:p14="http://schemas.microsoft.com/office/powerpoint/2010/main" val="597951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E3B984-B653-4FCF-9353-D39DAF8D929D}" type="datetimeFigureOut">
              <a:rPr lang="en-US" smtClean="0"/>
              <a:t>7/22/2016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3DEA6-D2AC-4E84-969F-522E5B5186AA}" type="slidenum">
              <a:rPr lang="en-US" smtClean="0"/>
              <a:t>‹#›</a:t>
            </a:fld>
            <a:endParaRPr lang="en-US"/>
          </a:p>
        </p:txBody>
      </p:sp>
    </p:spTree>
    <p:extLst>
      <p:ext uri="{BB962C8B-B14F-4D97-AF65-F5344CB8AC3E}">
        <p14:creationId xmlns:p14="http://schemas.microsoft.com/office/powerpoint/2010/main" val="2638771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E3B984-B653-4FCF-9353-D39DAF8D929D}" type="datetimeFigureOut">
              <a:rPr lang="en-US" smtClean="0"/>
              <a:t>7/22/2016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3DEA6-D2AC-4E84-969F-522E5B5186AA}" type="slidenum">
              <a:rPr lang="en-US" smtClean="0"/>
              <a:t>‹#›</a:t>
            </a:fld>
            <a:endParaRPr lang="en-US"/>
          </a:p>
        </p:txBody>
      </p:sp>
    </p:spTree>
    <p:extLst>
      <p:ext uri="{BB962C8B-B14F-4D97-AF65-F5344CB8AC3E}">
        <p14:creationId xmlns:p14="http://schemas.microsoft.com/office/powerpoint/2010/main" val="2806820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E3B984-B653-4FCF-9353-D39DAF8D929D}" type="datetimeFigureOut">
              <a:rPr lang="en-US" smtClean="0"/>
              <a:t>7/22/2016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33DEA6-D2AC-4E84-969F-522E5B5186AA}" type="slidenum">
              <a:rPr lang="en-US" smtClean="0"/>
              <a:t>‹#›</a:t>
            </a:fld>
            <a:endParaRPr lang="en-US"/>
          </a:p>
        </p:txBody>
      </p:sp>
    </p:spTree>
    <p:extLst>
      <p:ext uri="{BB962C8B-B14F-4D97-AF65-F5344CB8AC3E}">
        <p14:creationId xmlns:p14="http://schemas.microsoft.com/office/powerpoint/2010/main" val="3838679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9559" y="2209800"/>
            <a:ext cx="6584881" cy="2400657"/>
          </a:xfrm>
          <a:prstGeom prst="rect">
            <a:avLst/>
          </a:prstGeom>
          <a:noFill/>
        </p:spPr>
        <p:txBody>
          <a:bodyPr wrap="none" lIns="91440" tIns="45720" rIns="91440" bIns="45720">
            <a:spAutoFit/>
          </a:bodyPr>
          <a:lstStyle/>
          <a:p>
            <a:pPr algn="ctr"/>
            <a:r>
              <a:rPr lang="en-US" sz="96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Ecclesiastes</a:t>
            </a:r>
          </a:p>
          <a:p>
            <a:pPr algn="ct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1553171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676400"/>
            <a:ext cx="8077199" cy="3046988"/>
          </a:xfrm>
          <a:prstGeom prst="rect">
            <a:avLst/>
          </a:prstGeom>
          <a:noFill/>
          <a:scene3d>
            <a:camera prst="isometricRightUp"/>
            <a:lightRig rig="threePt" dir="t"/>
          </a:scene3d>
        </p:spPr>
        <p:txBody>
          <a:bodyPr wrap="square" lIns="91440" tIns="45720" rIns="91440" bIns="45720">
            <a:spAutoFit/>
          </a:bodyPr>
          <a:lstStyle/>
          <a:p>
            <a:pPr algn="ctr"/>
            <a:r>
              <a:rPr lang="en-US" sz="96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Chasing the Wind</a:t>
            </a:r>
            <a:endParaRPr lang="en-US" sz="9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3630793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95400"/>
            <a:ext cx="9144000" cy="1569660"/>
          </a:xfrm>
          <a:prstGeom prst="rect">
            <a:avLst/>
          </a:prstGeom>
        </p:spPr>
        <p:txBody>
          <a:bodyPr wrap="square">
            <a:spAutoFit/>
          </a:bodyPr>
          <a:lstStyle/>
          <a:p>
            <a:pPr algn="ctr"/>
            <a:r>
              <a:rPr lang="en-US" sz="4800" dirty="0" smtClean="0">
                <a:latin typeface="Arial Black" panose="020B0A04020102020204" pitchFamily="34" charset="0"/>
              </a:rPr>
              <a:t>Things to help you not chase the Wind!</a:t>
            </a:r>
            <a:endParaRPr lang="en-US" sz="4800" dirty="0" smtClean="0">
              <a:latin typeface="Arial Black" panose="020B0A04020102020204" pitchFamily="34" charset="0"/>
            </a:endParaRPr>
          </a:p>
        </p:txBody>
      </p:sp>
    </p:spTree>
    <p:extLst>
      <p:ext uri="{BB962C8B-B14F-4D97-AF65-F5344CB8AC3E}">
        <p14:creationId xmlns:p14="http://schemas.microsoft.com/office/powerpoint/2010/main" val="85902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447800"/>
            <a:ext cx="8915400" cy="5330690"/>
          </a:xfrm>
          <a:prstGeom prst="rect">
            <a:avLst/>
          </a:prstGeom>
        </p:spPr>
        <p:txBody>
          <a:bodyPr wrap="square">
            <a:spAutoFit/>
          </a:bodyPr>
          <a:lstStyle/>
          <a:p>
            <a:pPr>
              <a:lnSpc>
                <a:spcPct val="115000"/>
              </a:lnSpc>
            </a:pPr>
            <a:r>
              <a:rPr lang="en-US" sz="3200" b="1" dirty="0">
                <a:latin typeface="Arial Black" panose="020B0A04020102020204" pitchFamily="34" charset="0"/>
                <a:ea typeface="Times New Roman"/>
                <a:cs typeface="Times New Roman"/>
              </a:rPr>
              <a:t>Anticipate Change.       </a:t>
            </a:r>
            <a:r>
              <a:rPr lang="en-US" sz="3200" b="1" dirty="0" smtClean="0">
                <a:latin typeface="Arial Black" panose="020B0A04020102020204" pitchFamily="34" charset="0"/>
                <a:ea typeface="Times New Roman"/>
                <a:cs typeface="Times New Roman"/>
              </a:rPr>
              <a:t> </a:t>
            </a:r>
            <a:r>
              <a:rPr lang="en-US" sz="3200" b="1" dirty="0">
                <a:latin typeface="Arial Black" panose="020B0A04020102020204" pitchFamily="34" charset="0"/>
                <a:ea typeface="Times New Roman"/>
                <a:cs typeface="Times New Roman"/>
              </a:rPr>
              <a:t>I can’t stand it!</a:t>
            </a:r>
          </a:p>
          <a:p>
            <a:pPr marL="342900" marR="0" lvl="0" indent="-342900">
              <a:lnSpc>
                <a:spcPct val="115000"/>
              </a:lnSpc>
              <a:spcBef>
                <a:spcPts val="0"/>
              </a:spcBef>
              <a:spcAft>
                <a:spcPts val="0"/>
              </a:spcAft>
              <a:buFont typeface="Symbol"/>
              <a:buChar char=""/>
            </a:pPr>
            <a:r>
              <a:rPr lang="en-US" sz="2400" b="1" dirty="0">
                <a:latin typeface="Times New Roman"/>
                <a:ea typeface="Times New Roman"/>
                <a:cs typeface="Times New Roman"/>
              </a:rPr>
              <a:t>Eccl 3:1-8</a:t>
            </a:r>
            <a:endParaRPr lang="en-US" sz="2400" b="1" dirty="0">
              <a:ea typeface="Times New Roman"/>
              <a:cs typeface="Times New Roman"/>
            </a:endParaRPr>
          </a:p>
          <a:p>
            <a:pPr marL="228600" marR="0">
              <a:lnSpc>
                <a:spcPct val="115000"/>
              </a:lnSpc>
              <a:spcBef>
                <a:spcPts val="0"/>
              </a:spcBef>
              <a:spcAft>
                <a:spcPts val="0"/>
              </a:spcAft>
            </a:pPr>
            <a:r>
              <a:rPr lang="en-US" sz="2400" b="1" i="1" dirty="0">
                <a:latin typeface="Times New Roman"/>
                <a:ea typeface="Times New Roman"/>
                <a:cs typeface="Times New Roman"/>
              </a:rPr>
              <a:t>For everything there is a season, a time for every activity under heaven.  A time to be born and a time to die.  A time to plant and a time to harvest. A time to kill and a time to heal.  A time to tear down and a time to build up. A time to cry and a time to laugh. A time to grieve and a time to dance. A time to scatter stones and a time to gather stones.    A time to embrace and a time to turn away. A time to search and a time to quit searching.  A time to keep and a time to throw away. A time to tear and a time to mend.  A time to be quiet and a time to speak. A time to love and a time to hate.  A time for war and a time for peace.</a:t>
            </a:r>
            <a:endParaRPr lang="en-US" sz="2400" b="1" dirty="0">
              <a:ea typeface="Times New Roman"/>
              <a:cs typeface="Times New Roman"/>
            </a:endParaRPr>
          </a:p>
        </p:txBody>
      </p:sp>
    </p:spTree>
    <p:extLst>
      <p:ext uri="{BB962C8B-B14F-4D97-AF65-F5344CB8AC3E}">
        <p14:creationId xmlns:p14="http://schemas.microsoft.com/office/powerpoint/2010/main" val="3780229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23" y="1600200"/>
            <a:ext cx="9296400" cy="4693593"/>
          </a:xfrm>
          <a:prstGeom prst="rect">
            <a:avLst/>
          </a:prstGeom>
          <a:noFill/>
        </p:spPr>
        <p:txBody>
          <a:bodyPr wrap="square" rtlCol="0">
            <a:spAutoFit/>
          </a:bodyPr>
          <a:lstStyle/>
          <a:p>
            <a:pPr>
              <a:lnSpc>
                <a:spcPct val="115000"/>
              </a:lnSpc>
            </a:pPr>
            <a:r>
              <a:rPr lang="en-US" sz="4800" dirty="0">
                <a:latin typeface="Times New Roman"/>
                <a:ea typeface="Times New Roman"/>
                <a:cs typeface="Times New Roman"/>
              </a:rPr>
              <a:t>Accept Limitations</a:t>
            </a:r>
            <a:endParaRPr lang="en-US" sz="3600" dirty="0">
              <a:ea typeface="Times New Roman"/>
              <a:cs typeface="Times New Roman"/>
            </a:endParaRPr>
          </a:p>
          <a:p>
            <a:pPr marL="342900" marR="0" lvl="0" indent="-342900">
              <a:lnSpc>
                <a:spcPct val="115000"/>
              </a:lnSpc>
              <a:spcBef>
                <a:spcPts val="0"/>
              </a:spcBef>
              <a:spcAft>
                <a:spcPts val="0"/>
              </a:spcAft>
              <a:buFont typeface="Symbol"/>
              <a:buChar char=""/>
            </a:pPr>
            <a:r>
              <a:rPr lang="en-US" sz="2800" b="1" dirty="0">
                <a:latin typeface="Times New Roman"/>
                <a:ea typeface="Times New Roman"/>
                <a:cs typeface="Times New Roman"/>
              </a:rPr>
              <a:t>Eccl 3:9-11</a:t>
            </a:r>
            <a:endParaRPr lang="en-US" sz="2800" b="1" dirty="0">
              <a:ea typeface="Times New Roman"/>
              <a:cs typeface="Times New Roman"/>
            </a:endParaRPr>
          </a:p>
          <a:p>
            <a:pPr marL="228600" marR="0">
              <a:lnSpc>
                <a:spcPct val="115000"/>
              </a:lnSpc>
              <a:spcBef>
                <a:spcPts val="0"/>
              </a:spcBef>
              <a:spcAft>
                <a:spcPts val="0"/>
              </a:spcAft>
            </a:pPr>
            <a:r>
              <a:rPr lang="en-US" sz="2800" b="1" i="1" dirty="0">
                <a:latin typeface="Times New Roman"/>
                <a:ea typeface="Times New Roman"/>
                <a:cs typeface="Times New Roman"/>
              </a:rPr>
              <a:t>What do people really get for all their hard work? I have seen the burden God has placed on us all. Yet God has made everything beautiful for its own time. He has planted eternity in the human heart, but even so, people cannot see the whole scope of God’s work from beginning to end.</a:t>
            </a:r>
            <a:endParaRPr lang="en-US" sz="2800" b="1" dirty="0">
              <a:ea typeface="Times New Roman"/>
              <a:cs typeface="Times New Roman"/>
            </a:endParaRPr>
          </a:p>
          <a:p>
            <a:pPr marR="0" lvl="0">
              <a:lnSpc>
                <a:spcPct val="115000"/>
              </a:lnSpc>
              <a:spcBef>
                <a:spcPts val="0"/>
              </a:spcBef>
              <a:spcAft>
                <a:spcPts val="0"/>
              </a:spcAft>
            </a:pPr>
            <a:endParaRPr lang="en-US" sz="4400" dirty="0">
              <a:latin typeface="Arial Black" panose="020B0A04020102020204" pitchFamily="34" charset="0"/>
              <a:ea typeface="Times New Roman"/>
              <a:cs typeface="Times New Roman"/>
            </a:endParaRPr>
          </a:p>
        </p:txBody>
      </p:sp>
    </p:spTree>
    <p:extLst>
      <p:ext uri="{BB962C8B-B14F-4D97-AF65-F5344CB8AC3E}">
        <p14:creationId xmlns:p14="http://schemas.microsoft.com/office/powerpoint/2010/main" val="3143307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447800"/>
            <a:ext cx="6553200" cy="4693593"/>
          </a:xfrm>
          <a:prstGeom prst="rect">
            <a:avLst/>
          </a:prstGeom>
        </p:spPr>
        <p:txBody>
          <a:bodyPr wrap="square">
            <a:spAutoFit/>
          </a:bodyPr>
          <a:lstStyle/>
          <a:p>
            <a:pPr lvl="0">
              <a:lnSpc>
                <a:spcPct val="115000"/>
              </a:lnSpc>
            </a:pPr>
            <a:r>
              <a:rPr lang="en-US" sz="3600" dirty="0">
                <a:solidFill>
                  <a:prstClr val="black"/>
                </a:solidFill>
                <a:latin typeface="Times New Roman"/>
                <a:ea typeface="Times New Roman"/>
                <a:cs typeface="Times New Roman"/>
              </a:rPr>
              <a:t>Appreciate Life</a:t>
            </a:r>
            <a:endParaRPr lang="en-US" sz="3600" dirty="0">
              <a:solidFill>
                <a:prstClr val="black"/>
              </a:solidFill>
              <a:ea typeface="Times New Roman"/>
              <a:cs typeface="Times New Roman"/>
            </a:endParaRPr>
          </a:p>
          <a:p>
            <a:pPr marL="342900" lvl="0" indent="-342900">
              <a:lnSpc>
                <a:spcPct val="115000"/>
              </a:lnSpc>
              <a:buFont typeface="Symbol"/>
              <a:buChar char=""/>
            </a:pPr>
            <a:r>
              <a:rPr lang="en-US" sz="3200" dirty="0">
                <a:solidFill>
                  <a:prstClr val="black"/>
                </a:solidFill>
                <a:latin typeface="Times New Roman"/>
                <a:ea typeface="Times New Roman"/>
                <a:cs typeface="Times New Roman"/>
              </a:rPr>
              <a:t>Eccl 3:12-13</a:t>
            </a:r>
            <a:endParaRPr lang="en-US" sz="3200" dirty="0">
              <a:solidFill>
                <a:prstClr val="black"/>
              </a:solidFill>
              <a:ea typeface="Times New Roman"/>
              <a:cs typeface="Times New Roman"/>
            </a:endParaRPr>
          </a:p>
          <a:p>
            <a:pPr marL="228600" lvl="0">
              <a:lnSpc>
                <a:spcPct val="115000"/>
              </a:lnSpc>
            </a:pPr>
            <a:r>
              <a:rPr lang="en-US" sz="3200" b="1" i="1" dirty="0">
                <a:solidFill>
                  <a:prstClr val="black"/>
                </a:solidFill>
                <a:latin typeface="Times New Roman"/>
                <a:ea typeface="Times New Roman"/>
                <a:cs typeface="Times New Roman"/>
              </a:rPr>
              <a:t>So I concluded there is nothing better than to be happy and enjoy ourselves as long as we can. </a:t>
            </a:r>
            <a:r>
              <a:rPr lang="en-US" sz="3200" b="1" i="1" baseline="30000" dirty="0">
                <a:solidFill>
                  <a:prstClr val="black"/>
                </a:solidFill>
                <a:latin typeface="Times New Roman"/>
                <a:ea typeface="Times New Roman"/>
                <a:cs typeface="Times New Roman"/>
              </a:rPr>
              <a:t> </a:t>
            </a:r>
            <a:r>
              <a:rPr lang="en-US" sz="3200" b="1" i="1" dirty="0">
                <a:solidFill>
                  <a:prstClr val="black"/>
                </a:solidFill>
                <a:latin typeface="Times New Roman"/>
                <a:ea typeface="Times New Roman"/>
                <a:cs typeface="Times New Roman"/>
              </a:rPr>
              <a:t>And people should eat and drink and enjoy the fruits of their labor, for these are gifts from God</a:t>
            </a:r>
            <a:r>
              <a:rPr lang="en-US" sz="3200" b="1" i="1" dirty="0" smtClean="0">
                <a:solidFill>
                  <a:prstClr val="black"/>
                </a:solidFill>
                <a:latin typeface="Times New Roman"/>
                <a:ea typeface="Times New Roman"/>
                <a:cs typeface="Times New Roman"/>
              </a:rPr>
              <a:t>.</a:t>
            </a:r>
            <a:endParaRPr lang="en-US" sz="3200" b="1" dirty="0">
              <a:solidFill>
                <a:prstClr val="black"/>
              </a:solidFill>
              <a:ea typeface="Times New Roman"/>
              <a:cs typeface="Times New Roman"/>
            </a:endParaRPr>
          </a:p>
        </p:txBody>
      </p:sp>
    </p:spTree>
    <p:extLst>
      <p:ext uri="{BB962C8B-B14F-4D97-AF65-F5344CB8AC3E}">
        <p14:creationId xmlns:p14="http://schemas.microsoft.com/office/powerpoint/2010/main" val="2173782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600200"/>
            <a:ext cx="8610600" cy="4268861"/>
          </a:xfrm>
          <a:prstGeom prst="rect">
            <a:avLst/>
          </a:prstGeom>
        </p:spPr>
        <p:txBody>
          <a:bodyPr wrap="square">
            <a:spAutoFit/>
          </a:bodyPr>
          <a:lstStyle/>
          <a:p>
            <a:pPr lvl="0">
              <a:lnSpc>
                <a:spcPct val="115000"/>
              </a:lnSpc>
            </a:pPr>
            <a:r>
              <a:rPr lang="en-US" sz="4000" dirty="0">
                <a:solidFill>
                  <a:prstClr val="black"/>
                </a:solidFill>
                <a:latin typeface="Times New Roman"/>
                <a:ea typeface="Times New Roman"/>
                <a:cs typeface="Times New Roman"/>
              </a:rPr>
              <a:t>Admire God</a:t>
            </a:r>
            <a:endParaRPr lang="en-US" sz="4000" dirty="0">
              <a:solidFill>
                <a:prstClr val="black"/>
              </a:solidFill>
              <a:ea typeface="Times New Roman"/>
              <a:cs typeface="Times New Roman"/>
            </a:endParaRPr>
          </a:p>
          <a:p>
            <a:pPr marL="342900" lvl="0" indent="-342900">
              <a:lnSpc>
                <a:spcPct val="115000"/>
              </a:lnSpc>
              <a:buFont typeface="Symbol"/>
              <a:buChar char=""/>
            </a:pPr>
            <a:r>
              <a:rPr lang="en-US" sz="2800" b="1" dirty="0">
                <a:solidFill>
                  <a:prstClr val="black"/>
                </a:solidFill>
                <a:latin typeface="Times New Roman"/>
                <a:ea typeface="Times New Roman"/>
                <a:cs typeface="Times New Roman"/>
              </a:rPr>
              <a:t>Eccl 3:14-15</a:t>
            </a:r>
            <a:endParaRPr lang="en-US" sz="2800" b="1" dirty="0">
              <a:solidFill>
                <a:prstClr val="black"/>
              </a:solidFill>
              <a:ea typeface="Times New Roman"/>
              <a:cs typeface="Times New Roman"/>
            </a:endParaRPr>
          </a:p>
          <a:p>
            <a:pPr marL="228600" lvl="0">
              <a:lnSpc>
                <a:spcPct val="115000"/>
              </a:lnSpc>
            </a:pPr>
            <a:r>
              <a:rPr lang="en-US" sz="2800" b="1" i="1" dirty="0">
                <a:solidFill>
                  <a:prstClr val="black"/>
                </a:solidFill>
                <a:latin typeface="Times New Roman"/>
                <a:ea typeface="Times New Roman"/>
                <a:cs typeface="Times New Roman"/>
              </a:rPr>
              <a:t>And I know that whatever God does is final. Nothing can be added to it or taken from it. God’s purpose is that people should fear him. </a:t>
            </a:r>
            <a:r>
              <a:rPr lang="en-US" sz="2800" b="1" i="1" baseline="30000" dirty="0">
                <a:solidFill>
                  <a:prstClr val="black"/>
                </a:solidFill>
                <a:latin typeface="Times New Roman"/>
                <a:ea typeface="Times New Roman"/>
                <a:cs typeface="Times New Roman"/>
              </a:rPr>
              <a:t> </a:t>
            </a:r>
            <a:r>
              <a:rPr lang="en-US" sz="2800" b="1" i="1" dirty="0">
                <a:solidFill>
                  <a:prstClr val="black"/>
                </a:solidFill>
                <a:latin typeface="Times New Roman"/>
                <a:ea typeface="Times New Roman"/>
                <a:cs typeface="Times New Roman"/>
              </a:rPr>
              <a:t>What is happening now has happened before, and what will happen in the future has happened before, because God makes the same things happen over and over again</a:t>
            </a:r>
            <a:endParaRPr lang="en-US" sz="2800" b="1" dirty="0"/>
          </a:p>
        </p:txBody>
      </p:sp>
    </p:spTree>
    <p:extLst>
      <p:ext uri="{BB962C8B-B14F-4D97-AF65-F5344CB8AC3E}">
        <p14:creationId xmlns:p14="http://schemas.microsoft.com/office/powerpoint/2010/main" val="4179935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371600"/>
            <a:ext cx="8839200" cy="1401922"/>
          </a:xfrm>
          <a:prstGeom prst="rect">
            <a:avLst/>
          </a:prstGeom>
        </p:spPr>
        <p:txBody>
          <a:bodyPr wrap="square">
            <a:spAutoFit/>
          </a:bodyPr>
          <a:lstStyle/>
          <a:p>
            <a:pPr algn="ctr">
              <a:lnSpc>
                <a:spcPct val="115000"/>
              </a:lnSpc>
            </a:pPr>
            <a:r>
              <a:rPr lang="en-US" sz="5400" dirty="0" smtClean="0">
                <a:latin typeface="Arial Black" panose="020B0A04020102020204" pitchFamily="34" charset="0"/>
                <a:ea typeface="Times New Roman"/>
                <a:cs typeface="Times New Roman"/>
              </a:rPr>
              <a:t>The </a:t>
            </a:r>
            <a:r>
              <a:rPr lang="en-US" sz="5400" dirty="0">
                <a:latin typeface="Arial Black" panose="020B0A04020102020204" pitchFamily="34" charset="0"/>
                <a:ea typeface="Times New Roman"/>
                <a:cs typeface="Times New Roman"/>
              </a:rPr>
              <a:t>Conclusion</a:t>
            </a:r>
          </a:p>
          <a:p>
            <a:pPr algn="ctr">
              <a:lnSpc>
                <a:spcPct val="115000"/>
              </a:lnSpc>
            </a:pPr>
            <a:r>
              <a:rPr lang="en-US" sz="2000" dirty="0">
                <a:latin typeface="Times New Roman"/>
                <a:ea typeface="Times New Roman"/>
                <a:cs typeface="Times New Roman"/>
              </a:rPr>
              <a:t> </a:t>
            </a:r>
            <a:endParaRPr lang="en-US" sz="1400" dirty="0">
              <a:ea typeface="Times New Roman"/>
              <a:cs typeface="Times New Roman"/>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2673927"/>
            <a:ext cx="8839200" cy="127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1770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312</Words>
  <Application>Microsoft Office PowerPoint</Application>
  <PresentationFormat>On-screen Show (4:3)</PresentationFormat>
  <Paragraphs>17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mark</cp:lastModifiedBy>
  <cp:revision>7</cp:revision>
  <dcterms:created xsi:type="dcterms:W3CDTF">2016-07-08T16:28:44Z</dcterms:created>
  <dcterms:modified xsi:type="dcterms:W3CDTF">2016-07-22T13:45:21Z</dcterms:modified>
</cp:coreProperties>
</file>